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5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0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6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8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0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60739-52CA-47D2-B1B6-3CA701B57046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7820-4256-456C-B8C0-F8D9E48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3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0" y="3581400"/>
            <a:ext cx="423145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8" y="-10886"/>
            <a:ext cx="882979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73" y="3600450"/>
            <a:ext cx="3844428" cy="25527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87" y="3061834"/>
            <a:ext cx="5105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79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4235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3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25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21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80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7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1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18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69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9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28788"/>
            <a:ext cx="54102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95425"/>
            <a:ext cx="61722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4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80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3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53866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39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981075"/>
            <a:ext cx="64944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7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153025" cy="38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801932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3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459514" cy="635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00005862\AppData\Local\Temp\SNAGHTML43ac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4861"/>
            <a:ext cx="290098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6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036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7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300163"/>
            <a:ext cx="6618287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4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2133599"/>
            <a:ext cx="894738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5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15</cp:revision>
  <dcterms:created xsi:type="dcterms:W3CDTF">2011-03-16T01:59:02Z</dcterms:created>
  <dcterms:modified xsi:type="dcterms:W3CDTF">2011-03-16T04:03:31Z</dcterms:modified>
</cp:coreProperties>
</file>