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0" r:id="rId14"/>
    <p:sldId id="291" r:id="rId15"/>
    <p:sldId id="268" r:id="rId16"/>
    <p:sldId id="269" r:id="rId17"/>
    <p:sldId id="270" r:id="rId18"/>
    <p:sldId id="271" r:id="rId19"/>
    <p:sldId id="272" r:id="rId20"/>
    <p:sldId id="273" r:id="rId21"/>
    <p:sldId id="288" r:id="rId22"/>
    <p:sldId id="289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52" y="-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9CB8-3E30-4DDB-BCC6-A60405EB818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FE28-D24E-4FCE-990C-88B3DAA5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6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9CB8-3E30-4DDB-BCC6-A60405EB818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FE28-D24E-4FCE-990C-88B3DAA5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3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9CB8-3E30-4DDB-BCC6-A60405EB818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FE28-D24E-4FCE-990C-88B3DAA5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8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9CB8-3E30-4DDB-BCC6-A60405EB818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FE28-D24E-4FCE-990C-88B3DAA5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9CB8-3E30-4DDB-BCC6-A60405EB818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FE28-D24E-4FCE-990C-88B3DAA5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9CB8-3E30-4DDB-BCC6-A60405EB818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FE28-D24E-4FCE-990C-88B3DAA5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4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9CB8-3E30-4DDB-BCC6-A60405EB818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FE28-D24E-4FCE-990C-88B3DAA5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7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9CB8-3E30-4DDB-BCC6-A60405EB818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FE28-D24E-4FCE-990C-88B3DAA5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3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9CB8-3E30-4DDB-BCC6-A60405EB818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FE28-D24E-4FCE-990C-88B3DAA5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0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9CB8-3E30-4DDB-BCC6-A60405EB818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FE28-D24E-4FCE-990C-88B3DAA5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9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9CB8-3E30-4DDB-BCC6-A60405EB818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FE28-D24E-4FCE-990C-88B3DAA5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9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B9CB8-3E30-4DDB-BCC6-A60405EB818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FE28-D24E-4FCE-990C-88B3DAA59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3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8458200" cy="267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124200"/>
            <a:ext cx="4103077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903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726" y="1219200"/>
            <a:ext cx="398145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00400"/>
            <a:ext cx="45815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6174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2" y="1066800"/>
            <a:ext cx="44862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7156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2" y="1066800"/>
            <a:ext cx="44862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0"/>
            <a:ext cx="8763000" cy="549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055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Suzuki Coupling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8789768" cy="135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3864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Suzuki Coupling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057" y="1828800"/>
            <a:ext cx="5562600" cy="4549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8435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1038562"/>
            <a:ext cx="401002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1796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1038562"/>
            <a:ext cx="401002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403" y="3023556"/>
            <a:ext cx="44958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572000"/>
            <a:ext cx="36957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1582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353" y="685800"/>
            <a:ext cx="45815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162877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1904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353" y="685800"/>
            <a:ext cx="45815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162877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29000"/>
            <a:ext cx="36576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5882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022294"/>
            <a:ext cx="48577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0020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7632326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0"/>
            <a:ext cx="4876800" cy="1493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076" y="4698168"/>
            <a:ext cx="19240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991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022294"/>
            <a:ext cx="48577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88" y="3324225"/>
            <a:ext cx="248602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0589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Gabriel Synthesis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7386462" cy="199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8768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Notice that the </a:t>
            </a:r>
            <a:r>
              <a:rPr lang="en-US" dirty="0" err="1" smtClean="0"/>
              <a:t>phthalimide</a:t>
            </a:r>
            <a:r>
              <a:rPr lang="en-US" dirty="0" smtClean="0"/>
              <a:t> moiety serves as a ‘protected’ form of ammonia.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phthalimide</a:t>
            </a:r>
            <a:r>
              <a:rPr lang="en-US" dirty="0" smtClean="0"/>
              <a:t> carbonyls increase the acidity of the nitrogen (thus allowing formation of its conjugate base)</a:t>
            </a:r>
          </a:p>
          <a:p>
            <a:r>
              <a:rPr lang="en-US" dirty="0" smtClean="0"/>
              <a:t>Most importantly, the </a:t>
            </a:r>
            <a:r>
              <a:rPr lang="en-US" dirty="0" err="1" smtClean="0"/>
              <a:t>phthalimide</a:t>
            </a:r>
            <a:r>
              <a:rPr lang="en-US" dirty="0" smtClean="0"/>
              <a:t> carbonyls protect the nitrogen form ‘over alkylation’ thus preventing the formation of secondary and tertiary amines (and quaternary ammonium salts).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13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Gabriel Synthesis Mechanism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33600"/>
            <a:ext cx="7720923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362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590800"/>
            <a:ext cx="9118625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763" y="600075"/>
            <a:ext cx="3824123" cy="1458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086" y="325211"/>
            <a:ext cx="1962509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468086"/>
            <a:ext cx="262413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155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15009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88870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84457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0074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860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65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1604667"/>
            <a:ext cx="41529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472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590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39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411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656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83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937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4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1604667"/>
            <a:ext cx="41529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3314700"/>
            <a:ext cx="2476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2229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073" y="1295400"/>
            <a:ext cx="36766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7694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866" y="990600"/>
            <a:ext cx="36766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3" y="2819400"/>
            <a:ext cx="57816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2898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47800"/>
            <a:ext cx="41433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930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47800"/>
            <a:ext cx="41433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63" y="3295650"/>
            <a:ext cx="29622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184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47800"/>
            <a:ext cx="398145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3082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73</Words>
  <Application>Microsoft Office PowerPoint</Application>
  <PresentationFormat>On-screen Show (4:3)</PresentationFormat>
  <Paragraphs>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Suzuki Coupling</vt:lpstr>
      <vt:lpstr>Mechanism of Suzuki Coupling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Gabriel Synthesis</vt:lpstr>
      <vt:lpstr>Gabriel Synthesis Mechanism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Southern Methodist University test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00005862</dc:creator>
  <cp:lastModifiedBy>00005862</cp:lastModifiedBy>
  <cp:revision>34</cp:revision>
  <dcterms:created xsi:type="dcterms:W3CDTF">2011-02-16T03:16:53Z</dcterms:created>
  <dcterms:modified xsi:type="dcterms:W3CDTF">2011-02-16T07:50:33Z</dcterms:modified>
</cp:coreProperties>
</file>