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2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052" y="-9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2AECD-AA24-4431-90FF-AAFB06E0720F}" type="datetimeFigureOut">
              <a:rPr lang="en-US" smtClean="0"/>
              <a:t>3/16/2011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DA7C-F3A1-4F81-A41C-D3D4D1196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22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2AECD-AA24-4431-90FF-AAFB06E0720F}" type="datetimeFigureOut">
              <a:rPr lang="en-US" smtClean="0"/>
              <a:t>3/16/2011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DA7C-F3A1-4F81-A41C-D3D4D1196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919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2AECD-AA24-4431-90FF-AAFB06E0720F}" type="datetimeFigureOut">
              <a:rPr lang="en-US" smtClean="0"/>
              <a:t>3/16/2011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DA7C-F3A1-4F81-A41C-D3D4D1196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60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2AECD-AA24-4431-90FF-AAFB06E0720F}" type="datetimeFigureOut">
              <a:rPr lang="en-US" smtClean="0"/>
              <a:t>3/16/2011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DA7C-F3A1-4F81-A41C-D3D4D1196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519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2AECD-AA24-4431-90FF-AAFB06E0720F}" type="datetimeFigureOut">
              <a:rPr lang="en-US" smtClean="0"/>
              <a:t>3/16/2011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DA7C-F3A1-4F81-A41C-D3D4D1196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7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2AECD-AA24-4431-90FF-AAFB06E0720F}" type="datetimeFigureOut">
              <a:rPr lang="en-US" smtClean="0"/>
              <a:t>3/16/2011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DA7C-F3A1-4F81-A41C-D3D4D1196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610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2AECD-AA24-4431-90FF-AAFB06E0720F}" type="datetimeFigureOut">
              <a:rPr lang="en-US" smtClean="0"/>
              <a:t>3/16/2011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DA7C-F3A1-4F81-A41C-D3D4D1196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87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2AECD-AA24-4431-90FF-AAFB06E0720F}" type="datetimeFigureOut">
              <a:rPr lang="en-US" smtClean="0"/>
              <a:t>3/16/2011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DA7C-F3A1-4F81-A41C-D3D4D1196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9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2AECD-AA24-4431-90FF-AAFB06E0720F}" type="datetimeFigureOut">
              <a:rPr lang="en-US" smtClean="0"/>
              <a:t>3/16/2011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DA7C-F3A1-4F81-A41C-D3D4D1196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821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2AECD-AA24-4431-90FF-AAFB06E0720F}" type="datetimeFigureOut">
              <a:rPr lang="en-US" smtClean="0"/>
              <a:t>3/16/2011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DA7C-F3A1-4F81-A41C-D3D4D1196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625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2AECD-AA24-4431-90FF-AAFB06E0720F}" type="datetimeFigureOut">
              <a:rPr lang="en-US" smtClean="0"/>
              <a:t>3/16/2011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DA7C-F3A1-4F81-A41C-D3D4D1196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029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2AECD-AA24-4431-90FF-AAFB06E0720F}" type="datetimeFigureOut">
              <a:rPr lang="en-US" smtClean="0"/>
              <a:t>3/16/2011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EDA7C-F3A1-4F81-A41C-D3D4D1196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766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1" y="-14514"/>
            <a:ext cx="9144000" cy="3265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657600"/>
            <a:ext cx="461943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499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00005862\AppData\Local\Temp\SNAGHTMLc29e4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83229"/>
            <a:ext cx="62865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00005862\AppData\Local\Temp\SNAGHTMLc386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4091679"/>
            <a:ext cx="8686800" cy="32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47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00005862\AppData\Local\Temp\SNAGHTMLc584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7286625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341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00005862\AppData\Local\Temp\SNAGHTMLc584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7286625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00005862\AppData\Local\Temp\SNAGHTMLc6be8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352800"/>
            <a:ext cx="597217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574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981" y="1590675"/>
            <a:ext cx="6561137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7445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980" y="1219200"/>
            <a:ext cx="6561137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 descr="C:\Users\00005862\AppData\Local\Temp\SNAGHTMLc972d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75" y="3352800"/>
            <a:ext cx="426720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909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511" y="1295400"/>
            <a:ext cx="6305550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0406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511" y="1295400"/>
            <a:ext cx="6305550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148" y="3910012"/>
            <a:ext cx="601027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9691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799"/>
            <a:ext cx="9144000" cy="4159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046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00005862\AppData\Local\Temp\SNAGHTMLd057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56657"/>
            <a:ext cx="76295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236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00005862\AppData\Local\Temp\SNAGHTMLd1194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12686"/>
            <a:ext cx="8520339" cy="162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492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00005862\AppData\Local\Temp\SNAGHTMLb7f3e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143000"/>
            <a:ext cx="8915400" cy="363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494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00005862\AppData\Local\Temp\SNAGHTMLd1194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12686"/>
            <a:ext cx="8520339" cy="162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3669832"/>
            <a:ext cx="8748939" cy="220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6782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00005862\AppData\Local\Temp\SNAGHTMLd3e86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47800"/>
            <a:ext cx="361188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338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00005862\AppData\Local\Temp\SNAGHTMLd3e86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47800"/>
            <a:ext cx="361188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C:\Users\00005862\AppData\Local\Temp\SNAGHTMLd5649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127" y="3886200"/>
            <a:ext cx="1724025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6724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00005862\AppData\Local\Temp\SNAGHTMLd794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89314"/>
            <a:ext cx="651510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8381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00005862\AppData\Local\Temp\SNAGHTMLd794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89314"/>
            <a:ext cx="651510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3935186"/>
            <a:ext cx="66849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876801"/>
            <a:ext cx="2093047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540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00005862\AppData\Local\Temp\SNAGHTMLea8f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5962650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1500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00005862\AppData\Local\Temp\SNAGHTMLea8f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5962650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50" y="3476171"/>
            <a:ext cx="46101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84350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00005862\AppData\Local\Temp\SNAGHTML13d05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1143000"/>
            <a:ext cx="587692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9627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00005862\AppData\Local\Temp\SNAGHTML13d05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1143000"/>
            <a:ext cx="587692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00005862\AppData\Local\Temp\SNAGHTML1624e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24200"/>
            <a:ext cx="7762875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572000"/>
            <a:ext cx="163830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40340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00005862\AppData\Local\Temp\SNAGHTML191b7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99432"/>
            <a:ext cx="7620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461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1314450"/>
            <a:ext cx="6589713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96497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00005862\AppData\Local\Temp\SNAGHTML191b7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99432"/>
            <a:ext cx="7620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114675"/>
            <a:ext cx="46672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51237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00005862\AppData\Local\Temp\SNAGHTML1b46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61559"/>
            <a:ext cx="7791450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7413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00005862\AppData\Local\Temp\SNAGHTML1b46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61559"/>
            <a:ext cx="7791450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00005862\AppData\Local\Temp\SNAGHTML1d449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95600"/>
            <a:ext cx="5629275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4038600"/>
            <a:ext cx="169545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089269"/>
            <a:ext cx="1210058" cy="182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5158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00005862\AppData\Local\Temp\SNAGHTML2413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14400"/>
            <a:ext cx="6562725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1591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00005862\AppData\Local\Temp\SNAGHTML2413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14400"/>
            <a:ext cx="6562725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1" y="3373892"/>
            <a:ext cx="663733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00005862\AppData\Local\Temp\SNAGHTMLd5649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9" y="3538992"/>
            <a:ext cx="1724025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705" y="3923394"/>
            <a:ext cx="19050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73054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23926"/>
            <a:ext cx="8991600" cy="349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03895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23926"/>
            <a:ext cx="8991600" cy="349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8" y="4503872"/>
            <a:ext cx="8991601" cy="611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13682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1288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48983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1351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3" y="604838"/>
            <a:ext cx="6618287" cy="56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45249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21316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10706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66621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59880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64332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4983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1975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3" y="652463"/>
            <a:ext cx="6542087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2058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14" y="304800"/>
            <a:ext cx="9067800" cy="5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4239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8915400" cy="3787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3954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3990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1488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00005862\AppData\Local\Temp\SNAGHTMLc29e4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83229"/>
            <a:ext cx="62865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064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0</Words>
  <Application>Microsoft Office PowerPoint</Application>
  <PresentationFormat>On-screen Show (4:3)</PresentationFormat>
  <Paragraphs>0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Southern Methodist University test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00005862</dc:creator>
  <cp:lastModifiedBy>00005862</cp:lastModifiedBy>
  <cp:revision>45</cp:revision>
  <dcterms:created xsi:type="dcterms:W3CDTF">2011-03-16T04:22:46Z</dcterms:created>
  <dcterms:modified xsi:type="dcterms:W3CDTF">2011-03-16T13:03:35Z</dcterms:modified>
</cp:coreProperties>
</file>