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87" r:id="rId10"/>
    <p:sldId id="288" r:id="rId11"/>
    <p:sldId id="289" r:id="rId12"/>
    <p:sldId id="290" r:id="rId13"/>
    <p:sldId id="292" r:id="rId14"/>
    <p:sldId id="293" r:id="rId15"/>
    <p:sldId id="263" r:id="rId16"/>
    <p:sldId id="264" r:id="rId17"/>
    <p:sldId id="265" r:id="rId18"/>
    <p:sldId id="266" r:id="rId19"/>
    <p:sldId id="267" r:id="rId20"/>
    <p:sldId id="299" r:id="rId21"/>
    <p:sldId id="268" r:id="rId22"/>
    <p:sldId id="269" r:id="rId23"/>
    <p:sldId id="294" r:id="rId24"/>
    <p:sldId id="300" r:id="rId25"/>
    <p:sldId id="303" r:id="rId26"/>
    <p:sldId id="301" r:id="rId27"/>
    <p:sldId id="302" r:id="rId28"/>
    <p:sldId id="271" r:id="rId29"/>
    <p:sldId id="272" r:id="rId30"/>
    <p:sldId id="273" r:id="rId31"/>
    <p:sldId id="304" r:id="rId32"/>
    <p:sldId id="305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776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7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8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1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8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4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3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F945-F43F-4D5C-A5A2-D40E49253097}" type="datetimeFigureOut">
              <a:rPr lang="en-US" smtClean="0"/>
              <a:t>4/26/2011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3E85D-5BFA-4F79-89A6-EC37C7C3E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800"/>
            <a:ext cx="9143999" cy="205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02914"/>
            <a:ext cx="4699000" cy="335508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460829"/>
            <a:ext cx="596347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61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00005862\AppData\Local\Temp\SNAGHTML305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12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27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00005862\AppData\Local\Temp\SNAGHTML2e0c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4" y="2318657"/>
            <a:ext cx="9144000" cy="13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9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00005862\AppData\Local\Temp\SNAGHTML32286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2851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00005862\AppData\Local\Temp\SNAGHTML398d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1524000"/>
            <a:ext cx="9144000" cy="335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729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00005862\AppData\Local\Temp\SNAGHTML3357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6" y="1600200"/>
            <a:ext cx="912706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82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880715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480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00005862\AppData\Local\Temp\SNAGHTML58b5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6596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45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00005862\AppData\Local\Temp\SNAGHTML5a1a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2286000"/>
            <a:ext cx="917257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6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00005862\AppData\Local\Temp\SNAGHTML5e5a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8686800" cy="26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7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00005862\AppData\Local\Temp\SNAGHTML5c9d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4" y="1905000"/>
            <a:ext cx="8839654" cy="272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4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414" y="1905000"/>
            <a:ext cx="4034186" cy="4195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886" y="435429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Calcitonin gene-related peptide antagonists have shown efficacy as therapeutic agents to treat migraine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71991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00005862\AppData\Local\Temp\SNAGHTML6275c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72798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8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8932863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0" y="-32657"/>
            <a:ext cx="9114970" cy="22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0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915400" cy="37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7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685800"/>
            <a:ext cx="5534025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3307"/>
            <a:ext cx="37814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029200"/>
            <a:ext cx="479107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481" y="4935764"/>
            <a:ext cx="1547192" cy="15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42223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809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266825"/>
            <a:ext cx="55626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44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00005862\AppData\Local\Temp\SNAGHTML6901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600200"/>
            <a:ext cx="8963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46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00005862\AppData\Local\Temp\SNAGHTML6848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76400"/>
            <a:ext cx="896302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152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00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077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00005862\AppData\Local\Temp\SNAGHTML78b0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762000"/>
            <a:ext cx="587219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36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291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819650"/>
            <a:ext cx="45624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65" y="5505450"/>
            <a:ext cx="187642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1307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6843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555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25119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13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571625"/>
            <a:ext cx="8513763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11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180975"/>
            <a:ext cx="4438650" cy="64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674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615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64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485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4010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4310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899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6629400" cy="513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615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395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5700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5275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506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28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0005862\AppData\Local\Temp\SNAGHTML26e5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20202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5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00005862\AppData\Local\Temp\SNAGHTML28224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829"/>
            <a:ext cx="8922657" cy="180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12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0313"/>
            <a:ext cx="9067800" cy="158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4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0005862\AppData\Local\Temp\SNAGHTML2bf1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74009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579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00005862\AppData\Local\Temp\SNAGHTML3102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" y="2148114"/>
            <a:ext cx="7538249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91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</Words>
  <Application>Microsoft Office PowerPoint</Application>
  <PresentationFormat>On-screen Show (4:3)</PresentationFormat>
  <Paragraphs>1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Methodist University test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00005862</dc:creator>
  <cp:lastModifiedBy>00005862</cp:lastModifiedBy>
  <cp:revision>38</cp:revision>
  <dcterms:created xsi:type="dcterms:W3CDTF">2011-04-27T02:15:53Z</dcterms:created>
  <dcterms:modified xsi:type="dcterms:W3CDTF">2011-04-27T04:34:18Z</dcterms:modified>
</cp:coreProperties>
</file>