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9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3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B90A-F60E-4E60-938B-10A1027E14B1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017D-2974-41E2-9A5D-0D822B7D6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" y="4343400"/>
            <a:ext cx="1905000" cy="2381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36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3724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4452937"/>
            <a:ext cx="28479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7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00005862\AppData\Local\Temp\SNAGHTML66e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14478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5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66e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4478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00005862\AppData\Local\Temp\SNAGHTML687e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098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7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00005862\AppData\Local\Temp\SNAGHTML66e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4478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00005862\AppData\Local\Temp\SNAGHTML687e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098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2219122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00005862\AppData\Local\Temp\SNAGHTML6b89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192"/>
            <a:ext cx="2514600" cy="29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6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6b89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192"/>
            <a:ext cx="2514600" cy="29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00005862\AppData\Local\Temp\SNAGHTML769a1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3247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00005862\AppData\Local\Temp\SNAGHTML77c3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46196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00005862\AppData\Local\Temp\SNAGHTML7ad5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06" y="685800"/>
            <a:ext cx="38576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6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7ad5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06" y="685800"/>
            <a:ext cx="385762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18573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7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00005862\AppData\Local\Temp\SNAGHTML7e66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8382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4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7e66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0360"/>
            <a:ext cx="8382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3209925"/>
            <a:ext cx="4714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6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04800"/>
            <a:ext cx="99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071563"/>
            <a:ext cx="52863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57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04800"/>
            <a:ext cx="99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96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98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00005862\AppData\Local\Temp\SNAGHTML8a7a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0097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3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8a7a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0097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00005862\AppData\Local\Temp\SNAGHTML8c38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1" y="3352800"/>
            <a:ext cx="71342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2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00005862\AppData\Local\Temp\SNAGHTML8eca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4098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4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343275"/>
            <a:ext cx="26289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00005862\AppData\Local\Temp\SNAGHTML8ecae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52" y="1255059"/>
            <a:ext cx="24098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00005862\AppData\Local\Temp\SNAGHTML92df9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46005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64" y="838200"/>
            <a:ext cx="60007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990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52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Seyferth</a:t>
            </a:r>
            <a:r>
              <a:rPr lang="en-US" dirty="0" smtClean="0"/>
              <a:t>-Gilbert Homologation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57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Bestmann</a:t>
            </a:r>
            <a:r>
              <a:rPr lang="en-US" dirty="0" smtClean="0"/>
              <a:t>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79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C:\Users\00005862\AppData\Local\Temp\SNAGHTML9777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32274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58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9777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32274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22" y="2209800"/>
            <a:ext cx="1943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84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 descr="C:\Users\00005862\AppData\Local\Temp\SNAGHTML9bb7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3241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6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9bb7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3241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7244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2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5" y="515588"/>
            <a:ext cx="7010400" cy="47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5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C:\Users\00005862\AppData\Local\Temp\SNAGHTML9f75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64867"/>
            <a:ext cx="2800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7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00005862\AppData\Local\Temp\SNAGHTML9dfb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8290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00005862\AppData\Local\Temp\SNAGHTML9f75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8003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00005862\AppData\Local\Temp\SNAGHTMLa055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429000"/>
            <a:ext cx="4953000" cy="6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7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44001" cy="500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48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8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301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25263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39" y="2781300"/>
            <a:ext cx="4248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18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38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1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90600"/>
            <a:ext cx="78089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86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90600"/>
            <a:ext cx="78089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" y="5209075"/>
            <a:ext cx="9009743" cy="63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78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33363"/>
            <a:ext cx="831373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42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9550"/>
            <a:ext cx="4743450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43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00005862\AppData\Local\Temp\SNAGHTML50d3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6480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35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3657600" cy="496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347643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68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539571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2747963"/>
            <a:ext cx="5347643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427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95338"/>
            <a:ext cx="4610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2477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97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819150"/>
            <a:ext cx="48291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2477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20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2477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457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pKa</a:t>
            </a:r>
            <a:r>
              <a:rPr lang="en-US" dirty="0" smtClean="0"/>
              <a:t> of the amine (actually the protonated form, conjugate acid ammonium salt) is decreased by the presence of electron-withdrawing groups.  Lowered basicity has been correlated with less susceptibility to P-</a:t>
            </a:r>
            <a:r>
              <a:rPr lang="en-US" dirty="0" err="1" smtClean="0"/>
              <a:t>gp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0"/>
            <a:ext cx="872519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5820" y="45720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Piperidine</a:t>
            </a:r>
            <a:endParaRPr lang="en-US" dirty="0" smtClean="0"/>
          </a:p>
          <a:p>
            <a:r>
              <a:rPr lang="en-US" dirty="0" err="1" smtClean="0"/>
              <a:t>pKa</a:t>
            </a:r>
            <a:r>
              <a:rPr lang="en-US" dirty="0" smtClean="0"/>
              <a:t> = 11.3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04453"/>
            <a:ext cx="1295400" cy="1790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8700" y="460828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Morpholine</a:t>
            </a:r>
            <a:endParaRPr lang="en-US" dirty="0" smtClean="0"/>
          </a:p>
          <a:p>
            <a:r>
              <a:rPr lang="en-US" dirty="0" err="1" smtClean="0"/>
              <a:t>pKa</a:t>
            </a:r>
            <a:r>
              <a:rPr lang="en-US" dirty="0" smtClean="0"/>
              <a:t> = 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428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78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2" y="381000"/>
            <a:ext cx="70945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10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52" y="381000"/>
            <a:ext cx="709453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396"/>
            <a:ext cx="8998857" cy="32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29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64698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33" y="4876800"/>
            <a:ext cx="255069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107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10000" cy="35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98778"/>
            <a:ext cx="6506029" cy="33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14" y="1"/>
            <a:ext cx="2354486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8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00005862\AppData\Local\Temp\SNAGHTML50d3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52400"/>
            <a:ext cx="30340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00005862\AppData\Local\Temp\SNAGHTML52f4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2" y="3581400"/>
            <a:ext cx="8763000" cy="3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59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5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98778"/>
            <a:ext cx="6506029" cy="33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27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587634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54387"/>
            <a:ext cx="5058229" cy="26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683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8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92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8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00005862\AppData\Local\Temp\SNAGHTML5c56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571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8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00005862\AppData\Local\Temp\SNAGHTML5c56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5718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83" y="4191000"/>
            <a:ext cx="68945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00005862\AppData\Local\Temp\SNAGHTML65329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88486"/>
            <a:ext cx="463867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0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C:\Users\00005862\AppData\Local\Temp\SNAGHTML60b8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3055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7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79012"/>
            <a:ext cx="2079812" cy="157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00005862\AppData\Local\Temp\SNAGHTML60b8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3055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00005862\AppData\Local\Temp\SNAGHTML6247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1194"/>
            <a:ext cx="8686800" cy="2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00005862\AppData\Local\Temp\SNAGHTML643e1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46196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2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</Words>
  <Application>Microsoft Office PowerPoint</Application>
  <PresentationFormat>On-screen Show (4:3)</PresentationFormat>
  <Paragraphs>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66</cp:revision>
  <dcterms:created xsi:type="dcterms:W3CDTF">2011-03-23T02:12:02Z</dcterms:created>
  <dcterms:modified xsi:type="dcterms:W3CDTF">2011-03-23T05:28:11Z</dcterms:modified>
</cp:coreProperties>
</file>