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312" r:id="rId3"/>
    <p:sldId id="311" r:id="rId4"/>
    <p:sldId id="310" r:id="rId5"/>
    <p:sldId id="313" r:id="rId6"/>
    <p:sldId id="314" r:id="rId7"/>
    <p:sldId id="257" r:id="rId8"/>
    <p:sldId id="258" r:id="rId9"/>
    <p:sldId id="315" r:id="rId10"/>
    <p:sldId id="316" r:id="rId11"/>
    <p:sldId id="259" r:id="rId12"/>
    <p:sldId id="317" r:id="rId13"/>
    <p:sldId id="319" r:id="rId14"/>
    <p:sldId id="320" r:id="rId15"/>
    <p:sldId id="321" r:id="rId16"/>
    <p:sldId id="260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305" r:id="rId61"/>
    <p:sldId id="306" r:id="rId62"/>
    <p:sldId id="307" r:id="rId63"/>
    <p:sldId id="308" r:id="rId64"/>
    <p:sldId id="309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52" y="-10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337FC-FF92-47A8-9268-033EC6A620C9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DE4DF-0A10-4227-9B3E-40DDCC325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8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DE4DF-0A10-4227-9B3E-40DDCC325C8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20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E142-C4CF-4D0D-BC5C-A63BC3724E67}" type="datetimeFigureOut">
              <a:rPr lang="en-US" smtClean="0"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5C2F-E93C-48D1-B6C3-7EDFA5A84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45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E142-C4CF-4D0D-BC5C-A63BC3724E67}" type="datetimeFigureOut">
              <a:rPr lang="en-US" smtClean="0"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5C2F-E93C-48D1-B6C3-7EDFA5A84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5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E142-C4CF-4D0D-BC5C-A63BC3724E67}" type="datetimeFigureOut">
              <a:rPr lang="en-US" smtClean="0"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5C2F-E93C-48D1-B6C3-7EDFA5A84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4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E142-C4CF-4D0D-BC5C-A63BC3724E67}" type="datetimeFigureOut">
              <a:rPr lang="en-US" smtClean="0"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5C2F-E93C-48D1-B6C3-7EDFA5A84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1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E142-C4CF-4D0D-BC5C-A63BC3724E67}" type="datetimeFigureOut">
              <a:rPr lang="en-US" smtClean="0"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5C2F-E93C-48D1-B6C3-7EDFA5A84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1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E142-C4CF-4D0D-BC5C-A63BC3724E67}" type="datetimeFigureOut">
              <a:rPr lang="en-US" smtClean="0"/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5C2F-E93C-48D1-B6C3-7EDFA5A84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7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E142-C4CF-4D0D-BC5C-A63BC3724E67}" type="datetimeFigureOut">
              <a:rPr lang="en-US" smtClean="0"/>
              <a:t>3/1/2011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5C2F-E93C-48D1-B6C3-7EDFA5A84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8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E142-C4CF-4D0D-BC5C-A63BC3724E67}" type="datetimeFigureOut">
              <a:rPr lang="en-US" smtClean="0"/>
              <a:t>3/1/2011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5C2F-E93C-48D1-B6C3-7EDFA5A84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8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E142-C4CF-4D0D-BC5C-A63BC3724E67}" type="datetimeFigureOut">
              <a:rPr lang="en-US" smtClean="0"/>
              <a:t>3/1/2011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5C2F-E93C-48D1-B6C3-7EDFA5A84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36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E142-C4CF-4D0D-BC5C-A63BC3724E67}" type="datetimeFigureOut">
              <a:rPr lang="en-US" smtClean="0"/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5C2F-E93C-48D1-B6C3-7EDFA5A84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25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E142-C4CF-4D0D-BC5C-A63BC3724E67}" type="datetimeFigureOut">
              <a:rPr lang="en-US" smtClean="0"/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5C2F-E93C-48D1-B6C3-7EDFA5A84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5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2E142-C4CF-4D0D-BC5C-A63BC3724E67}" type="datetimeFigureOut">
              <a:rPr lang="en-US" smtClean="0"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D5C2F-E93C-48D1-B6C3-7EDFA5A84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3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VXcDTEqxMQ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67200"/>
            <a:ext cx="715510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597434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60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2" y="881743"/>
            <a:ext cx="8987971" cy="398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194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110910" cy="495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291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00005862\AppData\Local\Temp\SNAGHTML25284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838200"/>
            <a:ext cx="848758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352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5029200" cy="560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150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00005862\AppData\Local\Temp\SNAGHTML2543a2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3000"/>
            <a:ext cx="9143999" cy="420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192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457200"/>
            <a:ext cx="620919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684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86783"/>
            <a:ext cx="4441371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259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2" y="1143000"/>
            <a:ext cx="418147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825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2" y="1143000"/>
            <a:ext cx="418147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2" y="2895600"/>
            <a:ext cx="42005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85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45810"/>
            <a:ext cx="4092054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122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12" y="1295400"/>
            <a:ext cx="5819775" cy="4714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699" y="304799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West Nile Virus Lifecycle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9211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2863"/>
            <a:ext cx="7827963" cy="677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249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949" y="1805833"/>
            <a:ext cx="55530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837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949" y="1805833"/>
            <a:ext cx="55530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73865"/>
            <a:ext cx="36290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988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513" y="1295400"/>
            <a:ext cx="67706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845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513" y="1295400"/>
            <a:ext cx="67706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C:\Users\00005862\AppData\Local\Temp\SNAGHTML4f299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781" y="3386405"/>
            <a:ext cx="348615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491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763000" cy="307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905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763000" cy="307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C:\Users\00005862\AppData\Local\Temp\SNAGHTML54dd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706755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021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1" y="826094"/>
            <a:ext cx="8915400" cy="312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507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1" y="826094"/>
            <a:ext cx="8915400" cy="312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 descr="C:\Users\00005862\AppData\Local\Temp\SNAGHTML5983a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76600"/>
            <a:ext cx="31051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938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067799" cy="349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355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540" y="0"/>
            <a:ext cx="4118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74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067799" cy="349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479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533400"/>
            <a:ext cx="9067799" cy="349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 descr="C:\Users\00005862\AppData\Local\Temp\SNAGHTML603cc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7200"/>
            <a:ext cx="709612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158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9139"/>
            <a:ext cx="9144000" cy="390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6160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9139"/>
            <a:ext cx="9144000" cy="390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 descr="C:\Users\00005862\AppData\Local\Temp\SNAGHTML64fc2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95800"/>
            <a:ext cx="715327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623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1343"/>
            <a:ext cx="9144000" cy="203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4781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1343"/>
            <a:ext cx="9144000" cy="203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 descr="C:\Users\00005862\AppData\Local\Temp\SNAGHTML6d96e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71056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675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19200"/>
            <a:ext cx="8351837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2854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19200"/>
            <a:ext cx="8351837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 descr="C:\Users\00005862\AppData\Local\Temp\SNAGHTML72e3a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493" y="3733800"/>
            <a:ext cx="4543425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9932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00005862\AppData\Local\Temp\SNAGHTML7492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0866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7023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00005862\AppData\Local\Temp\SNAGHTML7492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71" y="533400"/>
            <a:ext cx="70866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C:\Users\00005862\AppData\Local\Temp\SNAGHTML75765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48200"/>
            <a:ext cx="4772025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534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14400"/>
            <a:ext cx="484632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6971" y="210456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Yellow Fever Transmission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6605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00005862\AppData\Local\Temp\SNAGHTML798bc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884"/>
            <a:ext cx="6248400" cy="51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9343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00005862\AppData\Local\Temp\SNAGHTML798bc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884"/>
            <a:ext cx="6248400" cy="51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C:\Users\00005862\AppData\Local\Temp\SNAGHTML7b1a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13345"/>
            <a:ext cx="7153275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825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00005862\AppData\Local\Temp\SNAGHTML7d04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57" y="685800"/>
            <a:ext cx="6143625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1857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00005862\AppData\Local\Temp\SNAGHTML7d04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57" y="685800"/>
            <a:ext cx="6143625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C:\Users\00005862\AppData\Local\Temp\SNAGHTML7e369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24400"/>
            <a:ext cx="35814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7478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C:\Users\00005862\AppData\Local\Temp\SNAGHTML80c2c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28600"/>
            <a:ext cx="799147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4671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00005862\AppData\Local\Temp\SNAGHTML80c2c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28600"/>
            <a:ext cx="799147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C:\Users\00005862\AppData\Local\Temp\SNAGHTML82a20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86200"/>
            <a:ext cx="350520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0824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00138"/>
            <a:ext cx="45434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7" y="3000829"/>
            <a:ext cx="40957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419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00137"/>
            <a:ext cx="45434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7" y="3000828"/>
            <a:ext cx="40957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957" y="1447800"/>
            <a:ext cx="2209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6713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32480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05150"/>
            <a:ext cx="40386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418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05150"/>
            <a:ext cx="40386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503872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762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8229" y="22112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Hepatitis C Virus (HCV) Lifecycle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8" y="931141"/>
            <a:ext cx="7489372" cy="53848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608114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hlinkClick r:id="rId3"/>
              </a:rPr>
              <a:t>LINK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396547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00005862\AppData\Local\Temp\SNAGHTML9265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9596"/>
            <a:ext cx="6791325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4505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00005862\AppData\Local\Temp\SNAGHTML9265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9596"/>
            <a:ext cx="6791325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2" name="Picture 2" descr="C:\Users\00005862\AppData\Local\Temp\SNAGHTML9341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76800"/>
            <a:ext cx="50101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5391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762000"/>
            <a:ext cx="527685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0235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762000"/>
            <a:ext cx="527685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7" y="3429000"/>
            <a:ext cx="42005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6822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00005862\AppData\Local\Temp\SNAGHTML9837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4390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2745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00005862\AppData\Local\Temp\SNAGHTML9837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4390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8" name="Picture 2" descr="C:\Users\00005862\AppData\Local\Temp\SNAGHTML996bb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39" y="2819400"/>
            <a:ext cx="712470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C:\Users\00005862\AppData\Local\Temp\SNAGHTML9ac17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81343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7202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00005862\AppData\Local\Temp\SNAGHTML9e43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56285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5740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00005862\AppData\Local\Temp\SNAGHTML9e43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56285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C:\Users\00005862\AppData\Local\Temp\SNAGHTML9f6f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7" y="3124200"/>
            <a:ext cx="425767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0901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771"/>
            <a:ext cx="3667125" cy="636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262" y="4525508"/>
            <a:ext cx="2125211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465" y="4721904"/>
            <a:ext cx="2598049" cy="113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138" y="148771"/>
            <a:ext cx="3321729" cy="419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2937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915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3371"/>
            <a:ext cx="4517797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623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0526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3546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1114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4764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31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52400"/>
            <a:ext cx="6951663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67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98505"/>
            <a:ext cx="442711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68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9" y="1371600"/>
            <a:ext cx="9144000" cy="3997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690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16</Words>
  <Application>Microsoft Office PowerPoint</Application>
  <PresentationFormat>On-screen Show (4:3)</PresentationFormat>
  <Paragraphs>5</Paragraphs>
  <Slides>64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Southern Methodist University test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00005862</dc:creator>
  <cp:lastModifiedBy>00005862</cp:lastModifiedBy>
  <cp:revision>80</cp:revision>
  <dcterms:created xsi:type="dcterms:W3CDTF">2011-03-02T02:53:53Z</dcterms:created>
  <dcterms:modified xsi:type="dcterms:W3CDTF">2011-03-02T13:04:38Z</dcterms:modified>
</cp:coreProperties>
</file>