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09" r:id="rId5"/>
    <p:sldId id="257" r:id="rId6"/>
    <p:sldId id="258" r:id="rId7"/>
    <p:sldId id="259" r:id="rId8"/>
    <p:sldId id="260" r:id="rId9"/>
    <p:sldId id="303" r:id="rId10"/>
    <p:sldId id="304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84" r:id="rId20"/>
    <p:sldId id="285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310" r:id="rId31"/>
    <p:sldId id="311" r:id="rId32"/>
    <p:sldId id="279" r:id="rId33"/>
    <p:sldId id="280" r:id="rId34"/>
    <p:sldId id="286" r:id="rId35"/>
    <p:sldId id="281" r:id="rId36"/>
    <p:sldId id="282" r:id="rId37"/>
    <p:sldId id="283" r:id="rId38"/>
    <p:sldId id="287" r:id="rId39"/>
    <p:sldId id="288" r:id="rId40"/>
    <p:sldId id="305" r:id="rId41"/>
    <p:sldId id="306" r:id="rId42"/>
    <p:sldId id="289" r:id="rId43"/>
    <p:sldId id="290" r:id="rId44"/>
    <p:sldId id="291" r:id="rId45"/>
    <p:sldId id="292" r:id="rId46"/>
    <p:sldId id="293" r:id="rId47"/>
    <p:sldId id="294" r:id="rId48"/>
    <p:sldId id="296" r:id="rId49"/>
    <p:sldId id="297" r:id="rId50"/>
    <p:sldId id="298" r:id="rId51"/>
    <p:sldId id="299" r:id="rId52"/>
    <p:sldId id="300" r:id="rId53"/>
    <p:sldId id="301" r:id="rId54"/>
    <p:sldId id="30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174" y="-17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3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2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085F-F409-45A3-B1B3-F36410B0DA6A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1D43-72FB-4B3F-B980-AD7F9CE4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harmacologycorner.com/animation-on-histamine-release-and-antihistamines-mechanism-of-action/" TargetMode="External"/><Relationship Id="rId4" Type="http://schemas.openxmlformats.org/officeDocument/2006/relationships/hyperlink" Target="http://www.mydr.com.au/allergy/animation-allergic-reactio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2516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"/>
            <a:ext cx="23622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45" y="4495800"/>
            <a:ext cx="3367056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5810"/>
            <a:ext cx="5486401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Eschweiler-Clarke Reaction</a:t>
            </a:r>
            <a:endParaRPr lang="en-US" sz="3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29" y="2514600"/>
            <a:ext cx="658954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5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005862\AppData\Local\Temp\SNAGHTML55f1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2600"/>
            <a:ext cx="940117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6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0005862\AppData\Local\Temp\SNAGHTML54cc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199"/>
            <a:ext cx="8458200" cy="48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0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005862\AppData\Local\Temp\SNAGHTML4471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534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6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005862\AppData\Local\Temp\SNAGHTML5bad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55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0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9541180" cy="339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0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68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2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97976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7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00063"/>
            <a:ext cx="6351587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7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44292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2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017"/>
            <a:ext cx="8991600" cy="56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"/>
            <a:ext cx="2367853" cy="1152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3973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28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4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00005862\AppData\Local\Temp\SNAGHTML6c5c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77200" cy="66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24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00005862\AppData\Local\Temp\SNAGHTML61e9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874"/>
            <a:ext cx="8762228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3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9144000" cy="30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6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9"/>
            <a:ext cx="9103340" cy="350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3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00005862\AppData\Local\Temp\SNAGHTML65ac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2099"/>
            <a:ext cx="88296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3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9600"/>
            <a:ext cx="9144000" cy="48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02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9600"/>
            <a:ext cx="9124950" cy="541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4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00005862\AppData\Local\Temp\SNAGHTML685a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2038"/>
            <a:ext cx="8204899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45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101932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11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9144000" cy="313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28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5943600" cy="57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79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4499"/>
            <a:ext cx="7488002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0004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47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1" y="0"/>
            <a:ext cx="3772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92" y="3181350"/>
            <a:ext cx="541344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89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6908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0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81200"/>
            <a:ext cx="90299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07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84252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0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39346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088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00005862\AppData\Local\Temp\SNAGHTML9f87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9250"/>
            <a:ext cx="75244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991600" cy="25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83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288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3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5395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477484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09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23604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4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00005862\AppData\Local\Temp\SNAGHTMLa1fc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8" y="1752600"/>
            <a:ext cx="896372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02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143125"/>
            <a:ext cx="895191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37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52600"/>
            <a:ext cx="8951913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7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00005862\AppData\Local\Temp\SNAGHTMLa441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570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56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2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92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4401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409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19075"/>
            <a:ext cx="8313737" cy="64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43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1913"/>
            <a:ext cx="8313737" cy="67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3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005862\AppData\Local\Temp\SNAGHTML3b41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29359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57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00005862\AppData\Local\Temp\SNAGHTMLb65e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0"/>
            <a:ext cx="855206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80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04913"/>
            <a:ext cx="911383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328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95363"/>
            <a:ext cx="9113837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843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79236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 descr="C:\Users\00005862\AppData\Local\Temp\SNAGHTML2346d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881953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50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4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05862\AppData\Local\Temp\SNAGHTML40f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0889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9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032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0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076325"/>
            <a:ext cx="6599237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5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23460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04" y="620982"/>
            <a:ext cx="6019800" cy="58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7</Words>
  <Application>Microsoft Office PowerPoint</Application>
  <PresentationFormat>On-screen Show (4:3)</PresentationFormat>
  <Paragraphs>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57</cp:revision>
  <dcterms:created xsi:type="dcterms:W3CDTF">2011-04-20T02:41:51Z</dcterms:created>
  <dcterms:modified xsi:type="dcterms:W3CDTF">2011-04-20T12:32:54Z</dcterms:modified>
</cp:coreProperties>
</file>