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8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724" y="-14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8601-CF5C-4B29-80D5-EC6EE2DC9F6C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364C-35EA-4FD7-AB9D-CB5FBD9F9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8601-CF5C-4B29-80D5-EC6EE2DC9F6C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364C-35EA-4FD7-AB9D-CB5FBD9F9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0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8601-CF5C-4B29-80D5-EC6EE2DC9F6C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364C-35EA-4FD7-AB9D-CB5FBD9F9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3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8601-CF5C-4B29-80D5-EC6EE2DC9F6C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364C-35EA-4FD7-AB9D-CB5FBD9F9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8601-CF5C-4B29-80D5-EC6EE2DC9F6C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364C-35EA-4FD7-AB9D-CB5FBD9F9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1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8601-CF5C-4B29-80D5-EC6EE2DC9F6C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364C-35EA-4FD7-AB9D-CB5FBD9F9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4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8601-CF5C-4B29-80D5-EC6EE2DC9F6C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364C-35EA-4FD7-AB9D-CB5FBD9F9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2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8601-CF5C-4B29-80D5-EC6EE2DC9F6C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364C-35EA-4FD7-AB9D-CB5FBD9F9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3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8601-CF5C-4B29-80D5-EC6EE2DC9F6C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364C-35EA-4FD7-AB9D-CB5FBD9F9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7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8601-CF5C-4B29-80D5-EC6EE2DC9F6C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364C-35EA-4FD7-AB9D-CB5FBD9F9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5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8601-CF5C-4B29-80D5-EC6EE2DC9F6C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364C-35EA-4FD7-AB9D-CB5FBD9F9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8601-CF5C-4B29-80D5-EC6EE2DC9F6C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4364C-35EA-4FD7-AB9D-CB5FBD9F9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gul.ac.uk/depts/immunology/~dash/apoptosis/receptors.ht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KTDz-ZisZ0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71" y="381000"/>
            <a:ext cx="6856413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20" y="3429000"/>
            <a:ext cx="8860971" cy="265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14663"/>
            <a:ext cx="50768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972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00005862\AppData\Local\Temp\SNAGHTML6191d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30567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019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00005862\AppData\Local\Temp\SNAGHTML6191d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30567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26" y="5181600"/>
            <a:ext cx="650522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14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00005862\AppData\Local\Temp\SNAGHTML6485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350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740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00005862\AppData\Local\Temp\SNAGHTML6485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228600"/>
            <a:ext cx="9144000" cy="350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01886"/>
            <a:ext cx="241069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720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00005862\AppData\Local\Temp\SNAGHTML68783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382000" cy="92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85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95186"/>
            <a:ext cx="8013297" cy="233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230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752196" cy="226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C:\Users\00005862\AppData\Local\Temp\SNAGHTML6aba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67200"/>
            <a:ext cx="419644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014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00005862\AppData\Local\Temp\SNAGHTML6d5bf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447800"/>
            <a:ext cx="860650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680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838200"/>
            <a:ext cx="8294687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096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838200"/>
            <a:ext cx="8294687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9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57200"/>
            <a:ext cx="5664707" cy="586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867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hlinkClick r:id="rId3"/>
              </a:rPr>
              <a:t>LINK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30333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00005862\AppData\Local\Temp\SNAGHTML7122a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8" y="457200"/>
            <a:ext cx="9151257" cy="317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717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29" y="762000"/>
            <a:ext cx="9144000" cy="317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707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29" y="762000"/>
            <a:ext cx="9144000" cy="317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988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00005862\AppData\Local\Temp\SNAGHTML7792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61143"/>
            <a:ext cx="8229600" cy="331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726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Users\00005862\AppData\Local\Temp\SNAGHTML75395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199"/>
            <a:ext cx="8763000" cy="552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54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00005862\AppData\Local\Temp\SNAGHTML75395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0"/>
            <a:ext cx="8763000" cy="552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:\Users\00005862\AppData\Local\Temp\SNAGHTML7a97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6813"/>
            <a:ext cx="699135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109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059816" cy="485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 descr="C:\Users\00005862\AppData\Local\Temp\SNAGHTML7fe9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44788"/>
            <a:ext cx="2373086" cy="227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C:\Users\00005862\AppData\Local\Temp\SNAGHTML815fc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44788"/>
            <a:ext cx="1905000" cy="216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C:\Users\00005862\AppData\Local\Temp\SNAGHTML83fe8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227"/>
            <a:ext cx="3151347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74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209800"/>
            <a:ext cx="8991600" cy="294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283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00005862\AppData\Local\Temp\SNAGHTML8f648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5" y="762000"/>
            <a:ext cx="907626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652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94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9" y="228600"/>
            <a:ext cx="8754893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9436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3"/>
              </a:rPr>
              <a:t>LINK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141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680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339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699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12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18" y="0"/>
            <a:ext cx="5814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50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68069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</a:t>
            </a:r>
            <a:r>
              <a:rPr lang="en-US" sz="3600" dirty="0" err="1" smtClean="0"/>
              <a:t>Caspases</a:t>
            </a:r>
            <a:r>
              <a:rPr lang="en-US" sz="3600" dirty="0" smtClean="0"/>
              <a:t> are Cysteine Proteases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21657"/>
            <a:ext cx="379095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89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" y="18143"/>
            <a:ext cx="61245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206"/>
            <a:ext cx="23526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686" y="4191000"/>
            <a:ext cx="5257800" cy="234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3653582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Molecules: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2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00005862\AppData\Local\Temp\SNAGHTML57a8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76792"/>
            <a:ext cx="665797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0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56" y="1371600"/>
            <a:ext cx="6656387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93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56" y="1371600"/>
            <a:ext cx="6656387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00005862\AppData\Local\Temp\SNAGHTML5dd79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80114"/>
            <a:ext cx="67665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345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</Words>
  <Application>Microsoft Office PowerPoint</Application>
  <PresentationFormat>On-screen Show (4:3)</PresentationFormat>
  <Paragraphs>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Southern Methodist University test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00005862</dc:creator>
  <cp:lastModifiedBy>00005862</cp:lastModifiedBy>
  <cp:revision>36</cp:revision>
  <dcterms:created xsi:type="dcterms:W3CDTF">2011-04-06T01:20:49Z</dcterms:created>
  <dcterms:modified xsi:type="dcterms:W3CDTF">2011-04-06T04:46:15Z</dcterms:modified>
</cp:coreProperties>
</file>