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3" r:id="rId4"/>
    <p:sldId id="292" r:id="rId5"/>
    <p:sldId id="291" r:id="rId6"/>
    <p:sldId id="257" r:id="rId7"/>
    <p:sldId id="258" r:id="rId8"/>
    <p:sldId id="259" r:id="rId9"/>
    <p:sldId id="260" r:id="rId10"/>
    <p:sldId id="295" r:id="rId11"/>
    <p:sldId id="296" r:id="rId12"/>
    <p:sldId id="261" r:id="rId13"/>
    <p:sldId id="262" r:id="rId14"/>
    <p:sldId id="263" r:id="rId15"/>
    <p:sldId id="264" r:id="rId16"/>
    <p:sldId id="286" r:id="rId17"/>
    <p:sldId id="287" r:id="rId18"/>
    <p:sldId id="288" r:id="rId19"/>
    <p:sldId id="289" r:id="rId20"/>
    <p:sldId id="290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52" y="-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FC5-512B-4859-BE5C-AA88D020B9B9}" type="datetimeFigureOut">
              <a:rPr lang="en-US" smtClean="0"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F73-3879-44FA-ABB6-1D64D0E2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4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FC5-512B-4859-BE5C-AA88D020B9B9}" type="datetimeFigureOut">
              <a:rPr lang="en-US" smtClean="0"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F73-3879-44FA-ABB6-1D64D0E2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0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FC5-512B-4859-BE5C-AA88D020B9B9}" type="datetimeFigureOut">
              <a:rPr lang="en-US" smtClean="0"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F73-3879-44FA-ABB6-1D64D0E2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7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FC5-512B-4859-BE5C-AA88D020B9B9}" type="datetimeFigureOut">
              <a:rPr lang="en-US" smtClean="0"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F73-3879-44FA-ABB6-1D64D0E2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9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FC5-512B-4859-BE5C-AA88D020B9B9}" type="datetimeFigureOut">
              <a:rPr lang="en-US" smtClean="0"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F73-3879-44FA-ABB6-1D64D0E2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9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FC5-512B-4859-BE5C-AA88D020B9B9}" type="datetimeFigureOut">
              <a:rPr lang="en-US" smtClean="0"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F73-3879-44FA-ABB6-1D64D0E2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FC5-512B-4859-BE5C-AA88D020B9B9}" type="datetimeFigureOut">
              <a:rPr lang="en-US" smtClean="0"/>
              <a:t>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F73-3879-44FA-ABB6-1D64D0E2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4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FC5-512B-4859-BE5C-AA88D020B9B9}" type="datetimeFigureOut">
              <a:rPr lang="en-US" smtClean="0"/>
              <a:t>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F73-3879-44FA-ABB6-1D64D0E2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0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FC5-512B-4859-BE5C-AA88D020B9B9}" type="datetimeFigureOut">
              <a:rPr lang="en-US" smtClean="0"/>
              <a:t>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F73-3879-44FA-ABB6-1D64D0E2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FC5-512B-4859-BE5C-AA88D020B9B9}" type="datetimeFigureOut">
              <a:rPr lang="en-US" smtClean="0"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F73-3879-44FA-ABB6-1D64D0E2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BFC5-512B-4859-BE5C-AA88D020B9B9}" type="datetimeFigureOut">
              <a:rPr lang="en-US" smtClean="0"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F73-3879-44FA-ABB6-1D64D0E2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5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BFC5-512B-4859-BE5C-AA88D020B9B9}" type="datetimeFigureOut">
              <a:rPr lang="en-US" smtClean="0"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89F73-3879-44FA-ABB6-1D64D0E2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6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18143"/>
            <a:ext cx="9144000" cy="371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4038600"/>
            <a:ext cx="9144000" cy="260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1257"/>
            <a:ext cx="8272929" cy="20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60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54743"/>
            <a:ext cx="694449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48036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96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48036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57" y="3395989"/>
            <a:ext cx="2286000" cy="48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614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35341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37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81000"/>
            <a:ext cx="635341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7" y="2438400"/>
            <a:ext cx="7621180" cy="32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82" y="4343400"/>
            <a:ext cx="375056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8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52400"/>
            <a:ext cx="5829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1389062"/>
            <a:ext cx="9072563" cy="534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96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1437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62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3863" cy="70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6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0"/>
            <a:ext cx="8642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92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56770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60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1600" cy="673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457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00004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754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00004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38500"/>
            <a:ext cx="512064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968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41853"/>
            <a:ext cx="5853425" cy="191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001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41853"/>
            <a:ext cx="5853425" cy="191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62514"/>
            <a:ext cx="295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747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08829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263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08829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84538"/>
            <a:ext cx="5638800" cy="26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736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1143906"/>
            <a:ext cx="8991599" cy="356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732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0"/>
            <a:ext cx="7500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0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5519737" cy="687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172142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44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719050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92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671666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72142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88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872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262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225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392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522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369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31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83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20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73678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4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25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65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2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94607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08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94607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733800"/>
            <a:ext cx="5581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49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18771"/>
            <a:ext cx="574322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81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56771"/>
            <a:ext cx="574322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83" y="2438400"/>
            <a:ext cx="594005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62400"/>
            <a:ext cx="1758032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1" y="462961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X-</a:t>
            </a:r>
            <a:r>
              <a:rPr lang="en-US" sz="3600" dirty="0" err="1"/>
              <a:t>P</a:t>
            </a:r>
            <a:r>
              <a:rPr lang="en-US" sz="3600" dirty="0" err="1" smtClean="0"/>
              <a:t>hos</a:t>
            </a:r>
            <a:r>
              <a:rPr lang="en-US" sz="3600" dirty="0" smtClean="0"/>
              <a:t>  =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453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</Words>
  <Application>Microsoft Office PowerPoint</Application>
  <PresentationFormat>On-screen Show (4:3)</PresentationFormat>
  <Paragraphs>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Methodist University 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00005862</dc:creator>
  <cp:lastModifiedBy>00005862</cp:lastModifiedBy>
  <cp:revision>37</cp:revision>
  <dcterms:created xsi:type="dcterms:W3CDTF">2011-02-16T04:52:06Z</dcterms:created>
  <dcterms:modified xsi:type="dcterms:W3CDTF">2011-02-16T06:56:44Z</dcterms:modified>
</cp:coreProperties>
</file>