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30" y="-10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06D7-E0D2-4B89-BD3E-8DF672739A31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3C5-F083-48CA-9CA5-201DAE247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10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06D7-E0D2-4B89-BD3E-8DF672739A31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3C5-F083-48CA-9CA5-201DAE247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23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06D7-E0D2-4B89-BD3E-8DF672739A31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3C5-F083-48CA-9CA5-201DAE247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6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06D7-E0D2-4B89-BD3E-8DF672739A31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3C5-F083-48CA-9CA5-201DAE247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7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06D7-E0D2-4B89-BD3E-8DF672739A31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3C5-F083-48CA-9CA5-201DAE247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7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06D7-E0D2-4B89-BD3E-8DF672739A31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3C5-F083-48CA-9CA5-201DAE247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35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06D7-E0D2-4B89-BD3E-8DF672739A31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3C5-F083-48CA-9CA5-201DAE247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04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06D7-E0D2-4B89-BD3E-8DF672739A31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3C5-F083-48CA-9CA5-201DAE247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27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06D7-E0D2-4B89-BD3E-8DF672739A31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3C5-F083-48CA-9CA5-201DAE247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08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06D7-E0D2-4B89-BD3E-8DF672739A31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3C5-F083-48CA-9CA5-201DAE247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55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E06D7-E0D2-4B89-BD3E-8DF672739A31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553C5-F083-48CA-9CA5-201DAE247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88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E06D7-E0D2-4B89-BD3E-8DF672739A31}" type="datetimeFigureOut">
              <a:rPr lang="en-US" smtClean="0"/>
              <a:t>1/19/2011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553C5-F083-48CA-9CA5-201DAE247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55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66800"/>
            <a:ext cx="8763000" cy="268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6814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955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9977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54469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1313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7250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1155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8678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78373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3095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9361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178808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" y="762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Note the effect of </a:t>
            </a:r>
            <a:r>
              <a:rPr lang="en-US" dirty="0" err="1" smtClean="0"/>
              <a:t>cooperativity</a:t>
            </a:r>
            <a:r>
              <a:rPr lang="en-US" dirty="0" smtClean="0"/>
              <a:t> in the example below.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addition of the aryl group is worth </a:t>
            </a:r>
            <a:r>
              <a:rPr lang="en-US" dirty="0" smtClean="0">
                <a:latin typeface="Symbol" pitchFamily="18" charset="2"/>
              </a:rPr>
              <a:t>DD</a:t>
            </a:r>
            <a:r>
              <a:rPr lang="en-US" dirty="0" smtClean="0"/>
              <a:t>G = -2.1 alone, but it is worth more in the presence of the amino group (and vice versa)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343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8237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2241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3118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9057" y="5809565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It has been shown that, in some cases, the ‘packing’ of the enzyme is improved in the presence of the ligand. 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469" y="304800"/>
            <a:ext cx="4211262" cy="498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2747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"/>
            <a:ext cx="7652507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6743" y="57150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Deuterium exchange in the streptavidin-biotin complex (one of the strongest enzyme ligand complexes) indicate that the ligand is actually improving the overall packing of the enzyme (relative to that of the </a:t>
            </a:r>
            <a:r>
              <a:rPr lang="en-US" dirty="0" err="1" smtClean="0"/>
              <a:t>apoenzyme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40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49530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one considers the ligand-binding process, one needs to remain cognizant of the solvation state of both the binding pocket and also the ligand.</a:t>
            </a:r>
          </a:p>
          <a:p>
            <a:endParaRPr lang="en-US" dirty="0"/>
          </a:p>
          <a:p>
            <a:r>
              <a:rPr lang="en-US" dirty="0" smtClean="0"/>
              <a:t>Hydrophobic regions of the binding pocket may be poorly hydrated in the </a:t>
            </a:r>
            <a:r>
              <a:rPr lang="en-US" dirty="0" err="1" smtClean="0"/>
              <a:t>apoenzyme</a:t>
            </a:r>
            <a:r>
              <a:rPr lang="en-US" dirty="0" smtClean="0"/>
              <a:t>, and thus the interaction of hydrophobic regions of the ligand with these regions contributes much binding affinity.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0"/>
            <a:ext cx="3738562" cy="4804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33571" y="2025038"/>
            <a:ext cx="259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Hydrophobic region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962400" y="1524000"/>
            <a:ext cx="1147762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839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7743" y="2286000"/>
            <a:ext cx="80010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The problem of bound water</a:t>
            </a:r>
          </a:p>
          <a:p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Some water molecules are visible in the crystal structures of all proteins.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Those water molecules that are visible are usually favorably hydrogen-bonded to the protein.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One strategy for ligand design is to design the ligand to replace bound water.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However it may be difficult to accurately replace water which is extensively H-bonded to the protein.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299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0229" y="1828800"/>
            <a:ext cx="7620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Assessing protein flexibility and repulsive interactions</a:t>
            </a:r>
          </a:p>
          <a:p>
            <a:endParaRPr lang="en-US" sz="2400" dirty="0"/>
          </a:p>
          <a:p>
            <a:r>
              <a:rPr lang="en-US" sz="2400" dirty="0" smtClean="0"/>
              <a:t>One approach is to examine the PDB for multiple structures of the same protein </a:t>
            </a:r>
            <a:r>
              <a:rPr lang="en-US" sz="2400" dirty="0" err="1" smtClean="0"/>
              <a:t>complexed</a:t>
            </a:r>
            <a:r>
              <a:rPr lang="en-US" sz="2400" dirty="0" smtClean="0"/>
              <a:t> with several different ligands.</a:t>
            </a:r>
          </a:p>
          <a:p>
            <a:r>
              <a:rPr lang="en-US" sz="2400" dirty="0" smtClean="0"/>
              <a:t>This can allow one to know the range and limitations of protein flexibility.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49459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Hydrogen bonds are the most important specific interactions in biological </a:t>
            </a:r>
            <a:r>
              <a:rPr lang="en-US" smtClean="0"/>
              <a:t>recognition processes.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58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6632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280</Words>
  <Application>Microsoft Office PowerPoint</Application>
  <PresentationFormat>On-screen Show (4:3)</PresentationFormat>
  <Paragraphs>19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Southern Methodist University test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00005862</dc:creator>
  <cp:lastModifiedBy>00005862</cp:lastModifiedBy>
  <cp:revision>13</cp:revision>
  <dcterms:created xsi:type="dcterms:W3CDTF">2011-01-19T11:32:19Z</dcterms:created>
  <dcterms:modified xsi:type="dcterms:W3CDTF">2011-01-19T13:18:34Z</dcterms:modified>
</cp:coreProperties>
</file>