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724" y="-14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5F35-DC7D-4D01-8326-9F82A051D2B2}" type="datetimeFigureOut">
              <a:rPr lang="en-US" smtClean="0"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945C-1268-40E8-8EB0-FF2D6957D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6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5F35-DC7D-4D01-8326-9F82A051D2B2}" type="datetimeFigureOut">
              <a:rPr lang="en-US" smtClean="0"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945C-1268-40E8-8EB0-FF2D6957D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5F35-DC7D-4D01-8326-9F82A051D2B2}" type="datetimeFigureOut">
              <a:rPr lang="en-US" smtClean="0"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945C-1268-40E8-8EB0-FF2D6957D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8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5F35-DC7D-4D01-8326-9F82A051D2B2}" type="datetimeFigureOut">
              <a:rPr lang="en-US" smtClean="0"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945C-1268-40E8-8EB0-FF2D6957D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5F35-DC7D-4D01-8326-9F82A051D2B2}" type="datetimeFigureOut">
              <a:rPr lang="en-US" smtClean="0"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945C-1268-40E8-8EB0-FF2D6957D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1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5F35-DC7D-4D01-8326-9F82A051D2B2}" type="datetimeFigureOut">
              <a:rPr lang="en-US" smtClean="0"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945C-1268-40E8-8EB0-FF2D6957D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5F35-DC7D-4D01-8326-9F82A051D2B2}" type="datetimeFigureOut">
              <a:rPr lang="en-US" smtClean="0"/>
              <a:t>4/13/2011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945C-1268-40E8-8EB0-FF2D6957D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5F35-DC7D-4D01-8326-9F82A051D2B2}" type="datetimeFigureOut">
              <a:rPr lang="en-US" smtClean="0"/>
              <a:t>4/13/2011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945C-1268-40E8-8EB0-FF2D6957D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5F35-DC7D-4D01-8326-9F82A051D2B2}" type="datetimeFigureOut">
              <a:rPr lang="en-US" smtClean="0"/>
              <a:t>4/13/2011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945C-1268-40E8-8EB0-FF2D6957D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5F35-DC7D-4D01-8326-9F82A051D2B2}" type="datetimeFigureOut">
              <a:rPr lang="en-US" smtClean="0"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945C-1268-40E8-8EB0-FF2D6957D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5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25F35-DC7D-4D01-8326-9F82A051D2B2}" type="datetimeFigureOut">
              <a:rPr lang="en-US" smtClean="0"/>
              <a:t>4/13/2011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945C-1268-40E8-8EB0-FF2D6957D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25F35-DC7D-4D01-8326-9F82A051D2B2}" type="datetimeFigureOut">
              <a:rPr lang="en-US" smtClean="0"/>
              <a:t>4/13/2011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945C-1268-40E8-8EB0-FF2D6957D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0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scole.com/chemistry_d/templates/student_resources/shared_resources/animations/protein_synthesis/protein_synthesi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ighered.mcgraw-hill.com/olcweb/cgi/pluginpop.cgi?it=swf::535::535::/sites/dl/free/0072437316/120077/micro06.swf::Protein%20Synthesis" TargetMode="External"/><Relationship Id="rId4" Type="http://schemas.openxmlformats.org/officeDocument/2006/relationships/hyperlink" Target="http://www.biostudio.com/d_%20Protein%20Synthesis%20Prokaryotic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7" y="1676400"/>
            <a:ext cx="8928252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8" y="990600"/>
            <a:ext cx="4410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11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9"/>
            <a:ext cx="9067800" cy="260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10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00005862\AppData\Local\Temp\SNAGHTML25df2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47800"/>
            <a:ext cx="859565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8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2570"/>
            <a:ext cx="8534400" cy="314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11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8991600" cy="255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652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6800"/>
            <a:ext cx="919245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357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21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690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363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92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606742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114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208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02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64657"/>
            <a:ext cx="613219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746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563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193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99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" y="0"/>
            <a:ext cx="7189787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629019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LINK Translation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51600" y="592085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LINK1 Translation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553771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Link1a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4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00005862\AppData\Local\Temp\SNAGHTML25f7a0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76900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79450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24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799"/>
            <a:ext cx="9067800" cy="344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86511"/>
            <a:ext cx="1285234" cy="1024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317" y="601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Meldrum’s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1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86433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Meldrum’s Acid</a:t>
            </a:r>
            <a:endParaRPr lang="en-US" sz="3600" dirty="0"/>
          </a:p>
        </p:txBody>
      </p:sp>
      <p:pic>
        <p:nvPicPr>
          <p:cNvPr id="6146" name="Picture 2" descr="C:\Users\00005862\AppData\Local\Temp\SNAGHTML254ddb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29" y="1143001"/>
            <a:ext cx="383925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86" y="2819400"/>
            <a:ext cx="5334000" cy="351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59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00005862\AppData\Local\Temp\SNAGHTML25b13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26769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67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9453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006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</Words>
  <Application>Microsoft Office PowerPoint</Application>
  <PresentationFormat>On-screen Show (4:3)</PresentationFormat>
  <Paragraphs>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Methodist University test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00005862</dc:creator>
  <cp:lastModifiedBy>00005862</cp:lastModifiedBy>
  <cp:revision>23</cp:revision>
  <dcterms:created xsi:type="dcterms:W3CDTF">2011-04-13T11:14:49Z</dcterms:created>
  <dcterms:modified xsi:type="dcterms:W3CDTF">2011-04-13T12:15:20Z</dcterms:modified>
</cp:coreProperties>
</file>