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9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8" r:id="rId17"/>
    <p:sldId id="299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2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F529-733A-43A2-907B-411012253363}" type="datetimeFigureOut">
              <a:rPr lang="en-US" smtClean="0"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0E17-E3D3-4543-AFA3-7E140D1A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33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Chemical Ligation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727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Ligation: The state of being bound.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396282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172482"/>
            <a:ext cx="721836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" y="3962400"/>
            <a:ext cx="9060317" cy="8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5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7" y="1066800"/>
            <a:ext cx="65135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9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7" y="152400"/>
            <a:ext cx="65135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1" y="2819400"/>
            <a:ext cx="8045337" cy="14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42481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9543"/>
            <a:ext cx="812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9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3627"/>
            <a:ext cx="5419767" cy="19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8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1538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93174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0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96" y="1524000"/>
            <a:ext cx="1981200" cy="218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896" y="22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Fluorenylmethoxycarbonyl</a:t>
            </a:r>
            <a:r>
              <a:rPr lang="en-US" sz="2800" dirty="0" smtClean="0"/>
              <a:t> chloride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Fmoc-Cl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34" y="4191000"/>
            <a:ext cx="572601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2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057275"/>
            <a:ext cx="41814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50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2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9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2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743200"/>
            <a:ext cx="6408738" cy="8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2" y="4343400"/>
            <a:ext cx="37505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2469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0" y="6248400"/>
            <a:ext cx="7351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5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743743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9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2934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4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2934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743200"/>
            <a:ext cx="6408738" cy="8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0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16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5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16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2867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2817"/>
            <a:ext cx="2905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66" y="4191000"/>
            <a:ext cx="20607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9123" y="5705678"/>
            <a:ext cx="276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HOOBt</a:t>
            </a:r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3801"/>
            <a:ext cx="2438400" cy="14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7056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HOBt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3" y="6107667"/>
            <a:ext cx="2619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19200"/>
            <a:ext cx="708501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372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92" y="5638800"/>
            <a:ext cx="56292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962400"/>
            <a:ext cx="6732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3" y="609600"/>
            <a:ext cx="708501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1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71" y="1905000"/>
            <a:ext cx="420691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8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307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1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6" y="1447800"/>
            <a:ext cx="583635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7" y="228600"/>
            <a:ext cx="78089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386195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54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8030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8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3624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3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3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24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862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29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068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592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00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8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762000"/>
            <a:ext cx="8839200" cy="162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867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54400"/>
            <a:ext cx="2847919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389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776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61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703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85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0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56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771" y="451796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Commercially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939"/>
            <a:ext cx="9114344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0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43000"/>
            <a:ext cx="63436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43000"/>
            <a:ext cx="63436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10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172482"/>
            <a:ext cx="721836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6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</Words>
  <Application>Microsoft Office PowerPoint</Application>
  <PresentationFormat>On-screen Show (4:3)</PresentationFormat>
  <Paragraphs>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51</cp:revision>
  <dcterms:created xsi:type="dcterms:W3CDTF">2011-02-23T02:46:31Z</dcterms:created>
  <dcterms:modified xsi:type="dcterms:W3CDTF">2011-02-23T05:27:11Z</dcterms:modified>
</cp:coreProperties>
</file>