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D44F-2C93-4E17-AF3F-BEE3334119BF}" type="datetimeFigureOut">
              <a:rPr lang="en-US" smtClean="0"/>
              <a:t>6/29/2010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10EB-B96F-4B4C-8CD7-A76D3280EA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486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Wenhua</a:t>
            </a:r>
            <a:r>
              <a:rPr lang="en-US" dirty="0" smtClean="0"/>
              <a:t>; </a:t>
            </a:r>
            <a:r>
              <a:rPr lang="en-US" dirty="0" err="1" smtClean="0"/>
              <a:t>Gan</a:t>
            </a:r>
            <a:r>
              <a:rPr lang="en-US" dirty="0" smtClean="0"/>
              <a:t>, </a:t>
            </a:r>
            <a:r>
              <a:rPr lang="en-US" dirty="0" err="1" smtClean="0"/>
              <a:t>Jiangang</a:t>
            </a:r>
            <a:r>
              <a:rPr lang="en-US" dirty="0" smtClean="0"/>
              <a:t>; Ma, </a:t>
            </a:r>
            <a:r>
              <a:rPr lang="en-US" dirty="0" err="1" smtClean="0"/>
              <a:t>Dawei</a:t>
            </a:r>
            <a:r>
              <a:rPr lang="en-US" dirty="0" smtClean="0"/>
              <a:t>.  Total synthesis of </a:t>
            </a:r>
            <a:r>
              <a:rPr lang="en-US" dirty="0" err="1" smtClean="0"/>
              <a:t>piperazimycin</a:t>
            </a:r>
            <a:r>
              <a:rPr lang="en-US" dirty="0" smtClean="0"/>
              <a:t> A: A </a:t>
            </a:r>
            <a:r>
              <a:rPr lang="en-US" dirty="0" err="1" smtClean="0"/>
              <a:t>cytotoxic</a:t>
            </a:r>
            <a:r>
              <a:rPr lang="en-US" dirty="0" smtClean="0"/>
              <a:t> cyclic </a:t>
            </a:r>
            <a:r>
              <a:rPr lang="en-US" dirty="0" err="1" smtClean="0"/>
              <a:t>hexadepsipeptide</a:t>
            </a:r>
            <a:r>
              <a:rPr lang="en-US" dirty="0" smtClean="0"/>
              <a:t>.    </a:t>
            </a:r>
            <a:r>
              <a:rPr lang="en-US" dirty="0" err="1" smtClean="0"/>
              <a:t>Angewandte</a:t>
            </a:r>
            <a:r>
              <a:rPr lang="en-US" dirty="0" smtClean="0"/>
              <a:t> </a:t>
            </a:r>
            <a:r>
              <a:rPr lang="en-US" dirty="0" err="1" smtClean="0"/>
              <a:t>Chemie</a:t>
            </a:r>
            <a:r>
              <a:rPr lang="en-US" dirty="0" smtClean="0"/>
              <a:t>, International Edition  (2009),  48(47),  8891-8895, S8891/1-S8891/85.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54208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Appel</a:t>
            </a:r>
            <a:r>
              <a:rPr lang="en-US" sz="4000" dirty="0" smtClean="0"/>
              <a:t> Reaction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259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35158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6096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Appel</a:t>
            </a:r>
            <a:r>
              <a:rPr lang="en-US" sz="4000" dirty="0" smtClean="0"/>
              <a:t> Reaction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581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5581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86200"/>
            <a:ext cx="6238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422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1422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057400"/>
            <a:ext cx="23241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810000"/>
            <a:ext cx="637063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1899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1899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6343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6373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6373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801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353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u-isomers_Par_0001_Image_3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800600"/>
            <a:ext cx="3886200" cy="1815981"/>
          </a:xfrm>
          <a:prstGeom prst="rect">
            <a:avLst/>
          </a:prstGeom>
        </p:spPr>
      </p:pic>
      <p:pic>
        <p:nvPicPr>
          <p:cNvPr id="3" name="Picture 2" descr="hobt-and-hoat_Par_0001_Image_3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09600"/>
            <a:ext cx="407312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04775"/>
            <a:ext cx="5143500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05000"/>
            <a:ext cx="4324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543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8470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8470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86200"/>
            <a:ext cx="647541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mocos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28575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667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FmocOSu</a:t>
            </a:r>
            <a:r>
              <a:rPr lang="en-US" dirty="0" smtClean="0"/>
              <a:t>  =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moc_cleav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062037"/>
            <a:ext cx="3876675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586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86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05200"/>
            <a:ext cx="6286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0"/>
            <a:ext cx="5353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81400"/>
            <a:ext cx="4257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182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4182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429000"/>
            <a:ext cx="6162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865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381000"/>
            <a:ext cx="6553200" cy="327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33800"/>
            <a:ext cx="6105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800600"/>
            <a:ext cx="30222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1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51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6105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29113"/>
            <a:ext cx="449471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7611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7611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81400"/>
            <a:ext cx="65516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3753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83327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25" y="3286125"/>
            <a:ext cx="2952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p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191000"/>
            <a:ext cx="990600" cy="1343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8610599" cy="283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dv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2133600" cy="267885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733800"/>
            <a:ext cx="441163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993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1993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05200"/>
            <a:ext cx="6105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238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6238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6153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994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5395912" cy="29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343400"/>
            <a:ext cx="6324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143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1436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86200"/>
            <a:ext cx="6029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77327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7327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2400"/>
            <a:ext cx="6286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2595563"/>
            <a:ext cx="6296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64754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4754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733800"/>
            <a:ext cx="6324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257800"/>
            <a:ext cx="6551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296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810000"/>
            <a:ext cx="6465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90600"/>
            <a:ext cx="2371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Cbz</a:t>
            </a:r>
            <a:r>
              <a:rPr lang="en-US" dirty="0" smtClean="0"/>
              <a:t> = </a:t>
            </a:r>
            <a:r>
              <a:rPr lang="en-US" dirty="0" err="1" smtClean="0"/>
              <a:t>carbobenzyloxy</a:t>
            </a:r>
            <a:r>
              <a:rPr lang="en-US" dirty="0" smtClean="0"/>
              <a:t> (removed by </a:t>
            </a:r>
            <a:r>
              <a:rPr lang="en-US" dirty="0" err="1" smtClean="0"/>
              <a:t>hydrogenolysis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953000"/>
            <a:ext cx="1828800" cy="12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114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Troc</a:t>
            </a:r>
            <a:r>
              <a:rPr lang="en-US" dirty="0" smtClean="0"/>
              <a:t> = </a:t>
            </a:r>
            <a:r>
              <a:rPr lang="en-US" dirty="0" err="1" smtClean="0"/>
              <a:t>trichloroethoxycarbonyl</a:t>
            </a:r>
            <a:r>
              <a:rPr lang="en-US" dirty="0" smtClean="0"/>
              <a:t> (removed by beta-elimination, usually enacted by treatment with zinc)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5516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5516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86200"/>
            <a:ext cx="4543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66</Words>
  <Application>Microsoft Office PowerPoint</Application>
  <PresentationFormat>On-screen Show (4:3)</PresentationFormat>
  <Paragraphs>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Buynak</dc:creator>
  <cp:lastModifiedBy>John Buynak</cp:lastModifiedBy>
  <cp:revision>75</cp:revision>
  <dcterms:created xsi:type="dcterms:W3CDTF">2010-06-30T01:48:34Z</dcterms:created>
  <dcterms:modified xsi:type="dcterms:W3CDTF">2010-06-30T03:52:18Z</dcterms:modified>
</cp:coreProperties>
</file>