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0" r:id="rId25"/>
    <p:sldId id="301" r:id="rId26"/>
    <p:sldId id="278" r:id="rId27"/>
    <p:sldId id="279" r:id="rId28"/>
    <p:sldId id="280" r:id="rId29"/>
    <p:sldId id="30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F6E7-B563-4F15-ACFA-4531A8CDCEF9}" type="datetimeFigureOut">
              <a:rPr lang="en-US" smtClean="0"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5E67-4F4E-405C-90DA-D7B1F42C9C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648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Fortner, Kevin C.; Kato, Darryl; Tanaka, </a:t>
            </a:r>
            <a:r>
              <a:rPr lang="en-US" dirty="0" err="1" smtClean="0"/>
              <a:t>Yoshiki</a:t>
            </a:r>
            <a:r>
              <a:rPr lang="en-US" dirty="0" smtClean="0"/>
              <a:t>; </a:t>
            </a:r>
            <a:r>
              <a:rPr lang="en-US" dirty="0" err="1" smtClean="0"/>
              <a:t>Shair</a:t>
            </a:r>
            <a:r>
              <a:rPr lang="en-US" dirty="0" smtClean="0"/>
              <a:t>, Matthew D.  </a:t>
            </a:r>
            <a:r>
              <a:rPr lang="en-US" dirty="0" err="1" smtClean="0"/>
              <a:t>Enantioselective</a:t>
            </a:r>
            <a:r>
              <a:rPr lang="en-US" dirty="0" smtClean="0"/>
              <a:t> Synthesis of (+)-</a:t>
            </a:r>
            <a:r>
              <a:rPr lang="en-US" dirty="0" err="1" smtClean="0"/>
              <a:t>Cephalostatin</a:t>
            </a:r>
            <a:r>
              <a:rPr lang="en-US" dirty="0" smtClean="0"/>
              <a:t> 1.    Journal of the American Chemical Society  (2010),  132(1),  275-280.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70278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7875"/>
            <a:ext cx="9144000" cy="24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343400"/>
            <a:ext cx="4972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6007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838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Alder </a:t>
            </a:r>
            <a:r>
              <a:rPr lang="en-US" sz="3600" dirty="0" err="1" smtClean="0"/>
              <a:t>Ene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648200"/>
            <a:ext cx="5153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43673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785938"/>
            <a:ext cx="4714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609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Examples of </a:t>
            </a:r>
            <a:r>
              <a:rPr lang="en-US" sz="3600" dirty="0" err="1" smtClean="0"/>
              <a:t>Ene</a:t>
            </a:r>
            <a:r>
              <a:rPr lang="en-US" sz="3600" dirty="0" smtClean="0"/>
              <a:t> Reactions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3802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3802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648200"/>
            <a:ext cx="4543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29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991600" cy="2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95800"/>
            <a:ext cx="71326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8534400" cy="210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599"/>
            <a:ext cx="2667000" cy="19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609600"/>
            <a:ext cx="2590800" cy="138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342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343400" cy="33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609600"/>
            <a:ext cx="3080048" cy="2133600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592" y="3810000"/>
            <a:ext cx="43464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42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71040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p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029200"/>
            <a:ext cx="1388198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PPTS = </a:t>
            </a:r>
            <a:r>
              <a:rPr lang="en-US" dirty="0" err="1" smtClean="0"/>
              <a:t>pyridium</a:t>
            </a:r>
            <a:r>
              <a:rPr lang="en-US" dirty="0" smtClean="0"/>
              <a:t> p-</a:t>
            </a:r>
            <a:r>
              <a:rPr lang="en-US" dirty="0" err="1" smtClean="0"/>
              <a:t>toluenesulfonate</a:t>
            </a:r>
            <a:r>
              <a:rPr lang="en-US" dirty="0" smtClean="0"/>
              <a:t> =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566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6566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9144000" cy="3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1326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1326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962400"/>
            <a:ext cx="3810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Marker Degradation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6576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Marker Degradation allowed the production of steroids, such as sex hormones, from plant steroids, readily available in large quantities.</a:t>
            </a:r>
          </a:p>
          <a:p>
            <a:r>
              <a:rPr lang="en-US" dirty="0" smtClean="0"/>
              <a:t>This allowed the production of oral contraceptives, and was a catalyst for the development of the Mexican chemical industry.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28775"/>
            <a:ext cx="5715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29000"/>
            <a:ext cx="5288021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13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9421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9421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8915400" cy="4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90600" y="3810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Reagents which result in an ‘activated’ form of DMSO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51339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85800"/>
            <a:ext cx="7199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4564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564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19600"/>
            <a:ext cx="433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494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494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3886200"/>
            <a:ext cx="8923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Mukaiyama</a:t>
            </a:r>
            <a:r>
              <a:rPr lang="en-US" sz="3600" dirty="0" smtClean="0"/>
              <a:t> </a:t>
            </a:r>
            <a:r>
              <a:rPr lang="en-US" sz="3600" dirty="0" err="1" smtClean="0"/>
              <a:t>Aldol</a:t>
            </a:r>
            <a:r>
              <a:rPr lang="en-US" sz="3600" dirty="0" smtClean="0"/>
              <a:t> Addition</a:t>
            </a:r>
            <a:endParaRPr lang="en-US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5868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Mukaiyama</a:t>
            </a:r>
            <a:r>
              <a:rPr lang="en-US" sz="3600" dirty="0" smtClean="0"/>
              <a:t> </a:t>
            </a:r>
            <a:r>
              <a:rPr lang="en-US" sz="3600" dirty="0" err="1" smtClean="0"/>
              <a:t>Aldol</a:t>
            </a:r>
            <a:r>
              <a:rPr lang="en-US" sz="3600" dirty="0" smtClean="0"/>
              <a:t> Addition</a:t>
            </a:r>
            <a:endParaRPr lang="en-US" sz="3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799"/>
            <a:ext cx="4495800" cy="39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618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618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572000"/>
            <a:ext cx="8915399" cy="3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486400"/>
            <a:ext cx="20421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HDTC = </a:t>
            </a:r>
            <a:r>
              <a:rPr lang="en-US" dirty="0" err="1" smtClean="0"/>
              <a:t>Hydrazinedithiocarbonate</a:t>
            </a:r>
            <a:r>
              <a:rPr lang="en-US" dirty="0" smtClean="0"/>
              <a:t> =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0"/>
            <a:ext cx="37768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990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err="1" smtClean="0"/>
              <a:t>Mitsunobu</a:t>
            </a:r>
            <a:r>
              <a:rPr lang="en-US" sz="4800" dirty="0" smtClean="0"/>
              <a:t> Reaction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19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Mitsunobu</a:t>
            </a:r>
            <a:r>
              <a:rPr lang="en-US" sz="3200" dirty="0" smtClean="0"/>
              <a:t> Reaction involves an Sn2 type substitution, thus occurs with inversion of configuration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7230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Mitsunobu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0"/>
            <a:ext cx="57245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9144000" cy="21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237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185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839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0388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0388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19600"/>
            <a:ext cx="4752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724400"/>
            <a:ext cx="414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238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238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86200"/>
            <a:ext cx="2838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44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44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1914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13991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533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Norrish Type I Cleavage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486400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838200"/>
            <a:ext cx="51244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987881" cy="25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150</Words>
  <Application>Microsoft Office PowerPoint</Application>
  <PresentationFormat>On-screen Show (4:3)</PresentationFormat>
  <Paragraphs>15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Buynak</dc:creator>
  <cp:lastModifiedBy>John Buynak</cp:lastModifiedBy>
  <cp:revision>80</cp:revision>
  <dcterms:created xsi:type="dcterms:W3CDTF">2010-07-21T01:41:49Z</dcterms:created>
  <dcterms:modified xsi:type="dcterms:W3CDTF">2010-07-21T05:29:51Z</dcterms:modified>
</cp:coreProperties>
</file>