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5875-DF52-4294-BE30-61CB77619DAD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1720-1D5F-4836-8334-6B5799C2C7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Yadav</a:t>
            </a:r>
            <a:r>
              <a:rPr lang="en-US" dirty="0" smtClean="0"/>
              <a:t>, J. S.; </a:t>
            </a:r>
            <a:r>
              <a:rPr lang="en-US" dirty="0" err="1" smtClean="0"/>
              <a:t>Rajender</a:t>
            </a:r>
            <a:r>
              <a:rPr lang="en-US" dirty="0" smtClean="0"/>
              <a:t>, V.; </a:t>
            </a:r>
            <a:r>
              <a:rPr lang="en-US" dirty="0" err="1" smtClean="0"/>
              <a:t>Rao</a:t>
            </a:r>
            <a:r>
              <a:rPr lang="en-US" dirty="0" smtClean="0"/>
              <a:t>, Y. </a:t>
            </a:r>
            <a:r>
              <a:rPr lang="en-US" dirty="0" err="1" smtClean="0"/>
              <a:t>Gangadhara</a:t>
            </a:r>
            <a:r>
              <a:rPr lang="en-US" dirty="0" smtClean="0"/>
              <a:t>.  Total Synthesis of </a:t>
            </a:r>
            <a:r>
              <a:rPr lang="en-US" dirty="0" err="1" smtClean="0"/>
              <a:t>Pteridic</a:t>
            </a:r>
            <a:r>
              <a:rPr lang="en-US" dirty="0" smtClean="0"/>
              <a:t> Acid A.    Organic Letters  (2010),  12(2),  348-350.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09600"/>
            <a:ext cx="92080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70073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750525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64563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520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810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TFA = </a:t>
            </a:r>
            <a:r>
              <a:rPr lang="en-US" sz="3200" dirty="0" err="1" smtClean="0"/>
              <a:t>Trifluoroacetic</a:t>
            </a:r>
            <a:r>
              <a:rPr lang="en-US" sz="3200" dirty="0" smtClean="0"/>
              <a:t> acid  (</a:t>
            </a:r>
            <a:r>
              <a:rPr lang="en-US" sz="3200" dirty="0" err="1" smtClean="0"/>
              <a:t>pKa</a:t>
            </a:r>
            <a:r>
              <a:rPr lang="en-US" sz="3200" dirty="0" smtClean="0"/>
              <a:t> = 0.3)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510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5993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25927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2200"/>
            <a:ext cx="45669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TEMPO = tetramethylpiperidine1-oxyl</a:t>
            </a:r>
            <a:endParaRPr lang="en-US" sz="3200" dirty="0"/>
          </a:p>
        </p:txBody>
      </p:sp>
      <p:pic>
        <p:nvPicPr>
          <p:cNvPr id="5" name="Picture 4" descr="TEMP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00200"/>
            <a:ext cx="2209800" cy="13968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219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BAIB = </a:t>
            </a:r>
            <a:r>
              <a:rPr lang="en-US" sz="2800" dirty="0" err="1" smtClean="0"/>
              <a:t>bis</a:t>
            </a:r>
            <a:r>
              <a:rPr lang="en-US" sz="2800" dirty="0" smtClean="0"/>
              <a:t>(</a:t>
            </a:r>
            <a:r>
              <a:rPr lang="en-US" sz="2800" dirty="0" err="1" smtClean="0"/>
              <a:t>acetoxy</a:t>
            </a:r>
            <a:r>
              <a:rPr lang="en-US" sz="2800" dirty="0" smtClean="0"/>
              <a:t>)</a:t>
            </a:r>
            <a:r>
              <a:rPr lang="en-US" sz="2800" dirty="0" err="1" smtClean="0"/>
              <a:t>iodobenzene</a:t>
            </a:r>
            <a:r>
              <a:rPr lang="en-US" sz="2800" dirty="0" smtClean="0"/>
              <a:t>  = </a:t>
            </a:r>
            <a:r>
              <a:rPr lang="en-US" sz="2800" dirty="0" err="1" smtClean="0"/>
              <a:t>diacetoxyiodobenzene</a:t>
            </a:r>
            <a:endParaRPr lang="en-US" sz="2800" dirty="0"/>
          </a:p>
        </p:txBody>
      </p:sp>
      <p:pic>
        <p:nvPicPr>
          <p:cNvPr id="4" name="Picture 3" descr="BAIB%20and%20TEMPO%20structure%20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95600"/>
            <a:ext cx="5608179" cy="15001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688383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86600" cy="684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5445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63988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647949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00400"/>
            <a:ext cx="730194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652303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5305425" cy="258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905000"/>
            <a:ext cx="60763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32951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06916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16679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0"/>
            <a:ext cx="5438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457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Seyferth</a:t>
            </a:r>
            <a:r>
              <a:rPr lang="en-US" sz="3200" dirty="0" smtClean="0"/>
              <a:t>-Gilbert Homologation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828800"/>
            <a:ext cx="42496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98023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2088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057400"/>
            <a:ext cx="3543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1143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Bestmann</a:t>
            </a:r>
            <a:r>
              <a:rPr lang="en-US" sz="2800" dirty="0" smtClean="0"/>
              <a:t> Modification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971800"/>
            <a:ext cx="1676401" cy="18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66800"/>
            <a:ext cx="703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050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8862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69543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72030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05000"/>
            <a:ext cx="61383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133600"/>
            <a:ext cx="61383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64657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683346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6376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7614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376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57600"/>
            <a:ext cx="5438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257800"/>
            <a:ext cx="25050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5212"/>
            <a:ext cx="5424487" cy="68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2209800"/>
            <a:ext cx="54387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2343150"/>
            <a:ext cx="5267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835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7337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14400"/>
            <a:ext cx="476220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480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42323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Chiral</a:t>
            </a:r>
            <a:r>
              <a:rPr lang="en-US" sz="3600" dirty="0" smtClean="0"/>
              <a:t> </a:t>
            </a:r>
            <a:r>
              <a:rPr lang="en-US" sz="3600" dirty="0" err="1" smtClean="0"/>
              <a:t>Hydroboration</a:t>
            </a:r>
            <a:endParaRPr lang="en-US" sz="3600" dirty="0"/>
          </a:p>
        </p:txBody>
      </p:sp>
      <p:pic>
        <p:nvPicPr>
          <p:cNvPr id="4" name="Picture 3" descr="Diisopinocampheylborane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86000"/>
            <a:ext cx="2819400" cy="1745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(+)-Ipc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BH  =  </a:t>
            </a:r>
            <a:r>
              <a:rPr lang="en-US" sz="3200" dirty="0" err="1" smtClean="0"/>
              <a:t>Diisopinocamphylborane</a:t>
            </a:r>
            <a:r>
              <a:rPr lang="en-US" sz="3200" dirty="0" smtClean="0"/>
              <a:t> =  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6210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416895"/>
            <a:ext cx="6096000" cy="44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86679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22" y="5250513"/>
            <a:ext cx="2209878" cy="160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568184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60</Words>
  <Application>Microsoft Office PowerPoint</Application>
  <PresentationFormat>On-screen Show (4:3)</PresentationFormat>
  <Paragraphs>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Buynak</dc:creator>
  <cp:lastModifiedBy>John Buynak</cp:lastModifiedBy>
  <cp:revision>66</cp:revision>
  <dcterms:created xsi:type="dcterms:W3CDTF">2010-08-04T03:12:53Z</dcterms:created>
  <dcterms:modified xsi:type="dcterms:W3CDTF">2010-08-04T05:27:03Z</dcterms:modified>
</cp:coreProperties>
</file>