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1" autoAdjust="0"/>
  </p:normalViewPr>
  <p:slideViewPr>
    <p:cSldViewPr>
      <p:cViewPr>
        <p:scale>
          <a:sx n="66" d="100"/>
          <a:sy n="66" d="100"/>
        </p:scale>
        <p:origin x="-215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B44D-63D1-4183-B5D5-060135C8F3AA}" type="datetimeFigureOut">
              <a:rPr lang="en-US" smtClean="0"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4B21-89F7-48D6-BB26-3A12109CC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724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Cheng, </a:t>
            </a:r>
            <a:r>
              <a:rPr lang="en-US" dirty="0" err="1" smtClean="0"/>
              <a:t>Shuihong</a:t>
            </a:r>
            <a:r>
              <a:rPr lang="en-US" dirty="0" smtClean="0"/>
              <a:t>; Du, </a:t>
            </a:r>
            <a:r>
              <a:rPr lang="en-US" dirty="0" err="1" smtClean="0"/>
              <a:t>Yuguo</a:t>
            </a:r>
            <a:r>
              <a:rPr lang="en-US" dirty="0" smtClean="0"/>
              <a:t>; Ma, </a:t>
            </a:r>
            <a:r>
              <a:rPr lang="en-US" dirty="0" err="1" smtClean="0"/>
              <a:t>Baiping</a:t>
            </a:r>
            <a:r>
              <a:rPr lang="en-US" dirty="0" smtClean="0"/>
              <a:t>; Tan, </a:t>
            </a:r>
            <a:r>
              <a:rPr lang="en-US" dirty="0" err="1" smtClean="0"/>
              <a:t>Dawei</a:t>
            </a:r>
            <a:r>
              <a:rPr lang="en-US" dirty="0" smtClean="0"/>
              <a:t>.  Total synthesis of a </a:t>
            </a:r>
            <a:r>
              <a:rPr lang="en-US" dirty="0" err="1" smtClean="0"/>
              <a:t>furostan</a:t>
            </a:r>
            <a:r>
              <a:rPr lang="en-US" dirty="0" smtClean="0"/>
              <a:t> </a:t>
            </a:r>
            <a:r>
              <a:rPr lang="en-US" dirty="0" err="1" smtClean="0"/>
              <a:t>saponin</a:t>
            </a:r>
            <a:r>
              <a:rPr lang="en-US" dirty="0" smtClean="0"/>
              <a:t>, </a:t>
            </a:r>
            <a:r>
              <a:rPr lang="en-US" dirty="0" err="1" smtClean="0"/>
              <a:t>timosaponin</a:t>
            </a:r>
            <a:r>
              <a:rPr lang="en-US" dirty="0" smtClean="0"/>
              <a:t> BII.    Organic &amp; </a:t>
            </a:r>
            <a:r>
              <a:rPr lang="en-US" dirty="0" err="1" smtClean="0"/>
              <a:t>Biomolecular</a:t>
            </a:r>
            <a:r>
              <a:rPr lang="en-US" dirty="0" smtClean="0"/>
              <a:t> Chemistry  (2009),  7(15),  3112-3118.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323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5516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5516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4196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328613"/>
            <a:ext cx="6827837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328613"/>
            <a:ext cx="56793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638800"/>
            <a:ext cx="4067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HSO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6019800"/>
            <a:ext cx="1524000" cy="614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839200" cy="20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21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962400"/>
            <a:ext cx="3238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685800"/>
            <a:ext cx="4438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4438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486400"/>
            <a:ext cx="609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8863"/>
            <a:ext cx="906977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833438"/>
            <a:ext cx="9037637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8991600" cy="21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10200"/>
            <a:ext cx="5562600" cy="12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077200" cy="299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486400"/>
            <a:ext cx="2105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8024812" cy="460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6182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6182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810000"/>
            <a:ext cx="39208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7010400" cy="49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343400"/>
            <a:ext cx="4086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"/>
            <a:ext cx="5562600" cy="39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2657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"/>
            <a:ext cx="5981700" cy="45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676900" cy="43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14800"/>
            <a:ext cx="3762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724400"/>
            <a:ext cx="2743200" cy="16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660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461962"/>
            <a:ext cx="80660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467600" cy="54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33475"/>
            <a:ext cx="73421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162800" cy="52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105400"/>
            <a:ext cx="3667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4185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7" y="685800"/>
            <a:ext cx="84185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343400"/>
            <a:ext cx="3619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1728788"/>
            <a:ext cx="80851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0851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800600"/>
            <a:ext cx="3743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3421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410200"/>
            <a:ext cx="36031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-a03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60960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Chemical </a:t>
            </a:r>
            <a:r>
              <a:rPr lang="en-US" sz="3600" dirty="0" err="1" smtClean="0"/>
              <a:t>Glycosylation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Thioglycosi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962400"/>
            <a:ext cx="7940615" cy="1600200"/>
          </a:xfrm>
          <a:prstGeom prst="rect">
            <a:avLst/>
          </a:prstGeom>
        </p:spPr>
      </p:pic>
      <p:pic>
        <p:nvPicPr>
          <p:cNvPr id="4" name="Picture 3" descr="MechChemGlycosyl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61925"/>
            <a:ext cx="7227887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629400" cy="599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191250"/>
            <a:ext cx="6181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Aexampl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458200" cy="1564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54</cp:revision>
  <dcterms:created xsi:type="dcterms:W3CDTF">2010-08-11T01:52:56Z</dcterms:created>
  <dcterms:modified xsi:type="dcterms:W3CDTF">2010-08-11T04:24:14Z</dcterms:modified>
</cp:coreProperties>
</file>