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8" r:id="rId26"/>
    <p:sldId id="279" r:id="rId27"/>
    <p:sldId id="280" r:id="rId28"/>
    <p:sldId id="281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72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B08B-8564-4BBA-A9D1-21101DCB8A79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BB81-0605-4DE9-BAE7-B166FC39E6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2999"/>
            <a:ext cx="9144000" cy="141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50006"/>
            <a:ext cx="4648200" cy="60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524000"/>
            <a:ext cx="438411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066800"/>
            <a:ext cx="549175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76400"/>
            <a:ext cx="7315200" cy="185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809827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719488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1000"/>
            <a:ext cx="647437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hmpt_dmpu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5105400"/>
            <a:ext cx="3085475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7338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DMPU is an HMPT substitute.  (HMPA has undesirable carcinogenicity)  The addition of HMPT or DMPU significantly increases solvent polarity, sometimes improving the yields of certain reactions, such as substitutions.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8515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722107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524000"/>
            <a:ext cx="567633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666351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447800"/>
            <a:ext cx="591029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867400" cy="497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76400"/>
            <a:ext cx="580867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727820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57200"/>
            <a:ext cx="706413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429000"/>
            <a:ext cx="549025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609600"/>
            <a:ext cx="561000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029200"/>
            <a:ext cx="6134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499782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49530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Claisen</a:t>
            </a:r>
            <a:r>
              <a:rPr lang="en-US" sz="2800" dirty="0" smtClean="0"/>
              <a:t> Rearrangement is a 3,3-sigmatropic rearrangement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19200"/>
            <a:ext cx="576201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689743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09600"/>
            <a:ext cx="5867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57200"/>
            <a:ext cx="56229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114800"/>
            <a:ext cx="540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90600"/>
            <a:ext cx="57531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01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76452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681219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49734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586161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65875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594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614172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41303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67539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577761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651115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41651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3962400"/>
            <a:ext cx="8915399" cy="251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752600"/>
            <a:ext cx="46196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1" y="0"/>
            <a:ext cx="6732754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2024063"/>
            <a:ext cx="6799263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705882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24000"/>
            <a:ext cx="635896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69589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952" y="1066800"/>
            <a:ext cx="4844448" cy="37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6050" y="5334000"/>
            <a:ext cx="2647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838200"/>
            <a:ext cx="4495800" cy="382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42</Words>
  <Application>Microsoft Office PowerPoint</Application>
  <PresentationFormat>On-screen Show (4:3)</PresentationFormat>
  <Paragraphs>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00005862</dc:creator>
  <cp:lastModifiedBy>00005862</cp:lastModifiedBy>
  <cp:revision>62</cp:revision>
  <dcterms:created xsi:type="dcterms:W3CDTF">2010-09-01T00:56:22Z</dcterms:created>
  <dcterms:modified xsi:type="dcterms:W3CDTF">2010-09-01T02:58:45Z</dcterms:modified>
</cp:coreProperties>
</file>