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5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587E-3CF9-472E-A192-25FC765440A0}" type="datetimeFigureOut">
              <a:rPr lang="en-US" smtClean="0"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F402-F394-449C-941F-16F0D39C85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3999" cy="14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552110"/>
            <a:ext cx="4876800" cy="13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209800"/>
            <a:ext cx="4648200" cy="274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408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399"/>
            <a:ext cx="5991225" cy="19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8081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24935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7894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err="1" smtClean="0"/>
              <a:t>Sharpless</a:t>
            </a:r>
            <a:r>
              <a:rPr lang="en-US" sz="3600" dirty="0" smtClean="0"/>
              <a:t> </a:t>
            </a:r>
            <a:r>
              <a:rPr lang="en-US" sz="3600" dirty="0" err="1" smtClean="0"/>
              <a:t>Epoxidation</a:t>
            </a:r>
            <a:endParaRPr lang="en-US" sz="3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40671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4108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Chiral</a:t>
            </a:r>
            <a:r>
              <a:rPr lang="en-US" sz="2800" dirty="0" smtClean="0"/>
              <a:t> Intermediate for </a:t>
            </a:r>
            <a:r>
              <a:rPr lang="en-US" sz="2800" dirty="0" err="1" smtClean="0"/>
              <a:t>Sharpless</a:t>
            </a:r>
            <a:r>
              <a:rPr lang="en-US" sz="2800" dirty="0" smtClean="0"/>
              <a:t> </a:t>
            </a:r>
            <a:r>
              <a:rPr lang="en-US" sz="2800" dirty="0" err="1" smtClean="0"/>
              <a:t>Epoxidation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0501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0501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6000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172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1724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69802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17826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923087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77946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4495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105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2105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2019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2105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2019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343400"/>
            <a:ext cx="7008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64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64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69516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76800"/>
            <a:ext cx="69992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572000"/>
            <a:ext cx="2276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38731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1313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67200"/>
            <a:ext cx="4181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934" y="1295400"/>
            <a:ext cx="58859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67516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6961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929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5114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724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724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404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0033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45029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3286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046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46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6846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48897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636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8897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Sharpless</a:t>
            </a:r>
            <a:r>
              <a:rPr lang="en-US" sz="2800" dirty="0" smtClean="0"/>
              <a:t> Asymmetric </a:t>
            </a:r>
            <a:r>
              <a:rPr lang="en-US" sz="2800" dirty="0" err="1" smtClean="0"/>
              <a:t>Dihydroxylation</a:t>
            </a:r>
            <a:endParaRPr lang="en-US" sz="2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45352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6225"/>
            <a:ext cx="3060664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92915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162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1516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81400"/>
            <a:ext cx="552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15547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37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76392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146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915400" cy="14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2995613"/>
            <a:ext cx="69611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410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410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3152775"/>
            <a:ext cx="68945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25459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66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6278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68564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66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804708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172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172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5438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6484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1581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6484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1581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6904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81518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18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95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182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182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435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469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4914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BX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95400"/>
            <a:ext cx="1600200" cy="1505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IBX = </a:t>
            </a:r>
            <a:r>
              <a:rPr lang="en-US" sz="2800" dirty="0" err="1" smtClean="0"/>
              <a:t>Iodoxybenzoic</a:t>
            </a:r>
            <a:r>
              <a:rPr lang="en-US" sz="2800" dirty="0" smtClean="0"/>
              <a:t> Acid (an intermediate in preparation of the </a:t>
            </a:r>
            <a:r>
              <a:rPr lang="en-US" sz="2800" dirty="0" err="1" smtClean="0"/>
              <a:t>Dess</a:t>
            </a:r>
            <a:r>
              <a:rPr lang="en-US" sz="2800" dirty="0" smtClean="0"/>
              <a:t>-Martin </a:t>
            </a:r>
            <a:r>
              <a:rPr lang="en-US" sz="2800" dirty="0" err="1" smtClean="0"/>
              <a:t>Periodinane</a:t>
            </a:r>
            <a:endParaRPr lang="en-US" sz="2800" dirty="0"/>
          </a:p>
        </p:txBody>
      </p:sp>
      <p:pic>
        <p:nvPicPr>
          <p:cNvPr id="4" name="Picture 3" descr="IBXmechan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8024486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943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of IBX is limited by sparing solubility</a:t>
            </a:r>
            <a:endParaRPr lang="en-US" sz="24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9" y="1295400"/>
            <a:ext cx="905605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914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131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131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79517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383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3896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3896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63515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1231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1231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733800"/>
            <a:ext cx="64087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63868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6688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1219200"/>
            <a:ext cx="479670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70659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</Words>
  <Application>Microsoft Office PowerPoint</Application>
  <PresentationFormat>On-screen Show (4:3)</PresentationFormat>
  <Paragraphs>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105</cp:revision>
  <dcterms:created xsi:type="dcterms:W3CDTF">2010-09-22T02:05:41Z</dcterms:created>
  <dcterms:modified xsi:type="dcterms:W3CDTF">2010-09-22T04:40:33Z</dcterms:modified>
</cp:coreProperties>
</file>