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22" y="-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AC63-5ABB-458E-89D5-A4EC877F2A4D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6D79-9FE0-456A-A62F-C05665EC14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" y="457200"/>
            <a:ext cx="9009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3667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29000"/>
            <a:ext cx="63792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40726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608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9008999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6087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6087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881303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5992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837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8001000" cy="190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51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02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08" y="2819400"/>
            <a:ext cx="892169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8754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8754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590587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6087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087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71326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32954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0"/>
            <a:ext cx="2514600" cy="24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9525"/>
            <a:ext cx="5343525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18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835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18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IBX = </a:t>
            </a:r>
            <a:r>
              <a:rPr lang="en-US" sz="3600" dirty="0" err="1" smtClean="0"/>
              <a:t>Iodoxybenzoic</a:t>
            </a:r>
            <a:r>
              <a:rPr lang="en-US" sz="3600" dirty="0" smtClean="0"/>
              <a:t> Acid</a:t>
            </a:r>
            <a:endParaRPr lang="en-US" sz="3600" dirty="0"/>
          </a:p>
        </p:txBody>
      </p:sp>
      <p:pic>
        <p:nvPicPr>
          <p:cNvPr id="3" name="Picture 2" descr="IBX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133600"/>
            <a:ext cx="2057400" cy="1935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in similar fashion to the </a:t>
            </a:r>
            <a:r>
              <a:rPr lang="en-US" sz="2400" dirty="0" err="1" smtClean="0"/>
              <a:t>Dess</a:t>
            </a:r>
            <a:r>
              <a:rPr lang="en-US" sz="2400" dirty="0" smtClean="0"/>
              <a:t> Martin </a:t>
            </a:r>
            <a:r>
              <a:rPr lang="en-US" sz="2400" dirty="0" err="1" smtClean="0"/>
              <a:t>Periodinane</a:t>
            </a:r>
            <a:r>
              <a:rPr lang="en-US" sz="2400" dirty="0" smtClean="0"/>
              <a:t>, but IBX is cheaper, and also less soluble, frequently requiring DMSO as solvent.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27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2205038"/>
            <a:ext cx="8027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00049"/>
            <a:ext cx="3986212" cy="62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6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44572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1600200"/>
            <a:ext cx="408584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437002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Appel</a:t>
            </a:r>
            <a:r>
              <a:rPr lang="en-US" sz="4000" dirty="0" smtClean="0"/>
              <a:t> Reaction</a:t>
            </a:r>
            <a:endParaRPr lang="en-US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2830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</a:t>
            </a:r>
            <a:r>
              <a:rPr lang="en-US" sz="3600" dirty="0" err="1" smtClean="0"/>
              <a:t>Appel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29456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79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3743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8468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2481263"/>
            <a:ext cx="68468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29626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-selectr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76400"/>
            <a:ext cx="3724631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33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L-</a:t>
            </a:r>
            <a:r>
              <a:rPr lang="en-US" sz="3600" dirty="0" err="1" smtClean="0"/>
              <a:t>Selectride</a:t>
            </a:r>
            <a:endParaRPr lang="en-US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4174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"/>
            <a:ext cx="2400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534400" cy="36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0400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8262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64" y="2286000"/>
            <a:ext cx="900473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9738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37</Words>
  <Application>Microsoft Office PowerPoint</Application>
  <PresentationFormat>On-screen Show (4:3)</PresentationFormat>
  <Paragraphs>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53</cp:revision>
  <dcterms:created xsi:type="dcterms:W3CDTF">2010-10-13T01:17:55Z</dcterms:created>
  <dcterms:modified xsi:type="dcterms:W3CDTF">2010-10-13T04:09:28Z</dcterms:modified>
</cp:coreProperties>
</file>