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311" r:id="rId24"/>
    <p:sldId id="278" r:id="rId25"/>
    <p:sldId id="279" r:id="rId26"/>
    <p:sldId id="280" r:id="rId27"/>
    <p:sldId id="312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96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06C5-5D82-4BFA-AF1E-716D91C2AAE9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3CEE-5E36-401E-B411-FA0755DD8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50863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709612"/>
            <a:ext cx="1838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57600"/>
            <a:ext cx="5481637" cy="30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209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209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962400"/>
            <a:ext cx="5086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0754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0754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3243263"/>
            <a:ext cx="69802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91000"/>
            <a:ext cx="64126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327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59724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286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286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657600"/>
            <a:ext cx="5029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5090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990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Villsmeyer-Haack</a:t>
            </a:r>
            <a:r>
              <a:rPr lang="en-US" sz="2800" dirty="0" smtClean="0"/>
              <a:t> Reaction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" y="1828800"/>
            <a:ext cx="8970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83613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Mechanism of the </a:t>
            </a:r>
            <a:r>
              <a:rPr lang="en-US" sz="2800" dirty="0" err="1" smtClean="0"/>
              <a:t>Villsmeyer-Haack</a:t>
            </a:r>
            <a:r>
              <a:rPr lang="en-US" sz="2800" dirty="0" smtClean="0"/>
              <a:t> Reaction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1" y="0"/>
            <a:ext cx="6800850" cy="65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6087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6087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6875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38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14104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Mechanism of </a:t>
            </a:r>
            <a:r>
              <a:rPr lang="en-US" sz="2800" dirty="0" err="1" smtClean="0"/>
              <a:t>Achmatowicz</a:t>
            </a:r>
            <a:r>
              <a:rPr lang="en-US" sz="2800" dirty="0" smtClean="0"/>
              <a:t> Rearrangement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772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7086600" cy="206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486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486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8153400" cy="332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6553200" cy="376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33400"/>
            <a:ext cx="4486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4862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4862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72374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133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33800"/>
            <a:ext cx="4410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09800"/>
            <a:ext cx="4533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524000"/>
            <a:ext cx="3305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486400"/>
            <a:ext cx="44291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5891212" cy="275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formed, </a:t>
            </a:r>
            <a:r>
              <a:rPr lang="en-US" sz="2400" dirty="0" err="1" smtClean="0"/>
              <a:t>selenoxides</a:t>
            </a:r>
            <a:r>
              <a:rPr lang="en-US" sz="2400" dirty="0" smtClean="0"/>
              <a:t> eliminate extremely easily.</a:t>
            </a:r>
            <a:endParaRPr lang="en-US" sz="2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5867400" cy="8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410200"/>
            <a:ext cx="3886200" cy="92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410325"/>
            <a:ext cx="79803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4105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105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91000"/>
            <a:ext cx="5257800" cy="6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382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 err="1" smtClean="0"/>
              <a:t>Wacker</a:t>
            </a:r>
            <a:r>
              <a:rPr lang="en-US" sz="3200" dirty="0" smtClean="0"/>
              <a:t> Oxidation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85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Mechanism of the </a:t>
            </a:r>
            <a:r>
              <a:rPr lang="en-US" sz="3200" dirty="0" err="1" smtClean="0"/>
              <a:t>Wacker</a:t>
            </a:r>
            <a:r>
              <a:rPr lang="en-US" sz="3200" dirty="0" smtClean="0"/>
              <a:t> Oxidation</a:t>
            </a:r>
            <a:endParaRPr lang="en-US" sz="32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105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4563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6182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3148013"/>
            <a:ext cx="71897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6007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448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719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4133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ed-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886200"/>
            <a:ext cx="2743200" cy="931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5105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Red-Al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438400"/>
            <a:ext cx="5791200" cy="65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4495800" cy="5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7239000" cy="4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219200"/>
            <a:ext cx="3962400" cy="389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257800"/>
            <a:ext cx="3276600" cy="60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715000"/>
            <a:ext cx="3124200" cy="9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153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5611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6162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756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95400"/>
            <a:ext cx="2724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0"/>
            <a:ext cx="544882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104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104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70469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4343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4343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4667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1143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43400"/>
            <a:ext cx="5934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990600"/>
            <a:ext cx="3771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00400"/>
            <a:ext cx="9144000" cy="57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90600" y="1981200"/>
          <a:ext cx="6992471" cy="990600"/>
        </p:xfrm>
        <a:graphic>
          <a:graphicData uri="http://schemas.openxmlformats.org/presentationml/2006/ole">
            <p:oleObj spid="_x0000_s5122" name="CS ChemDraw Drawing" r:id="rId3" imgW="10539777" imgH="1492926" progId="ChemDraw.Document.6.0">
              <p:embed/>
            </p:oleObj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86200"/>
            <a:ext cx="466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4210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2980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7418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eyer-Villiger_Oxidation_Sche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5471637" cy="2058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Baeyer-</a:t>
            </a:r>
            <a:r>
              <a:rPr lang="en-US" sz="3600" dirty="0" err="1" smtClean="0"/>
              <a:t>Villiger</a:t>
            </a:r>
            <a:r>
              <a:rPr lang="en-US" sz="3600" dirty="0" smtClean="0"/>
              <a:t> Oxidation</a:t>
            </a:r>
            <a:endParaRPr lang="en-US" sz="3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eyer-Villiger_oxidation_(mechanism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7696200" cy="245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Baeyer-</a:t>
            </a:r>
            <a:r>
              <a:rPr lang="en-US" sz="3600" dirty="0" err="1" smtClean="0"/>
              <a:t>Villiger</a:t>
            </a:r>
            <a:r>
              <a:rPr lang="en-US" sz="3600" dirty="0" smtClean="0"/>
              <a:t> Oxidation</a:t>
            </a:r>
            <a:endParaRPr lang="en-US" sz="3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3137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3137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38600"/>
            <a:ext cx="70850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785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681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781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781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71707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14959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Sonogashira</a:t>
            </a:r>
            <a:r>
              <a:rPr lang="en-US" sz="2800" dirty="0" smtClean="0"/>
              <a:t> Coupling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1443038"/>
            <a:ext cx="58959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Mechanism of </a:t>
            </a:r>
            <a:r>
              <a:rPr lang="en-US" sz="3200" dirty="0" err="1" smtClean="0"/>
              <a:t>Sonogashira</a:t>
            </a:r>
            <a:r>
              <a:rPr lang="en-US" sz="3200" dirty="0" smtClean="0"/>
              <a:t> Coupling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41</Words>
  <Application>Microsoft Office PowerPoint</Application>
  <PresentationFormat>On-screen Show (4:3)</PresentationFormat>
  <Paragraphs>11</Paragraphs>
  <Slides>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95</cp:revision>
  <dcterms:created xsi:type="dcterms:W3CDTF">2010-10-20T02:13:40Z</dcterms:created>
  <dcterms:modified xsi:type="dcterms:W3CDTF">2010-10-20T11:32:26Z</dcterms:modified>
</cp:coreProperties>
</file>