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4A14-94AF-48B7-82F0-6650F41F72ED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9033D-FCFB-4A74-B3AE-DC085C044C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648200"/>
            <a:ext cx="1828800" cy="170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363" y="838200"/>
            <a:ext cx="90376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81000"/>
            <a:ext cx="3924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uerstner20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4648200"/>
            <a:ext cx="990600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09600"/>
            <a:ext cx="1981200" cy="204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124200"/>
            <a:ext cx="50387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Dess-Martin_periodinane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724400"/>
            <a:ext cx="1676400" cy="157581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30575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1" y="3581400"/>
            <a:ext cx="609600" cy="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30575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1" y="3657600"/>
            <a:ext cx="685800" cy="310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267200"/>
            <a:ext cx="4219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5105399"/>
            <a:ext cx="1524000" cy="124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356792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533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Seyferth</a:t>
            </a:r>
            <a:r>
              <a:rPr lang="en-US" sz="3200" dirty="0" smtClean="0"/>
              <a:t>-Gilbert Homologation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Seyferth</a:t>
            </a:r>
            <a:r>
              <a:rPr lang="en-US" sz="3200" dirty="0" smtClean="0"/>
              <a:t>-Gilbert Homologation</a:t>
            </a:r>
          </a:p>
          <a:p>
            <a:pPr algn="ctr"/>
            <a:r>
              <a:rPr lang="en-US" sz="3200" dirty="0" smtClean="0"/>
              <a:t>Mechanism</a:t>
            </a:r>
            <a:endParaRPr lang="en-US" sz="3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362200"/>
            <a:ext cx="62579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590800"/>
            <a:ext cx="30670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0" y="609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Bestmann</a:t>
            </a:r>
            <a:r>
              <a:rPr lang="en-US" sz="2400" dirty="0" smtClean="0"/>
              <a:t> Modification of the </a:t>
            </a:r>
            <a:r>
              <a:rPr lang="en-US" sz="2400" dirty="0" err="1" smtClean="0"/>
              <a:t>Seyferth</a:t>
            </a:r>
            <a:r>
              <a:rPr lang="en-US" sz="2400" dirty="0" smtClean="0"/>
              <a:t>-Gilbert Homologation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30289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30289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733800"/>
            <a:ext cx="30099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133600"/>
            <a:ext cx="3048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3048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86200"/>
            <a:ext cx="36861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24506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10000"/>
            <a:ext cx="5429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876800"/>
            <a:ext cx="187902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057400"/>
            <a:ext cx="4191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4191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29000"/>
            <a:ext cx="50863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58483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66800"/>
            <a:ext cx="58483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886200"/>
            <a:ext cx="4495800" cy="32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5257800" cy="208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575128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505200"/>
            <a:ext cx="4238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419600"/>
            <a:ext cx="18954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5257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838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Alkyne</a:t>
            </a:r>
            <a:r>
              <a:rPr lang="en-US" sz="3200" dirty="0" smtClean="0"/>
              <a:t> Metathesis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418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418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505200"/>
            <a:ext cx="3714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133600"/>
            <a:ext cx="33432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400283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581400"/>
            <a:ext cx="4772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373117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3813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352800"/>
            <a:ext cx="5267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257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286125"/>
            <a:ext cx="31432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4257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114800"/>
            <a:ext cx="15811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05000"/>
            <a:ext cx="17240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</Words>
  <Application>Microsoft Office PowerPoint</Application>
  <PresentationFormat>On-screen Show (4:3)</PresentationFormat>
  <Paragraphs>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00005862</dc:creator>
  <cp:lastModifiedBy>00005862</cp:lastModifiedBy>
  <cp:revision>40</cp:revision>
  <dcterms:created xsi:type="dcterms:W3CDTF">2010-10-22T01:27:42Z</dcterms:created>
  <dcterms:modified xsi:type="dcterms:W3CDTF">2010-10-22T02:56:07Z</dcterms:modified>
</cp:coreProperties>
</file>