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96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5B01-7FA2-4A6A-8CA7-3F9B0FC6515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7C0F-B7CC-4FF6-995A-E565EEF17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229600" cy="271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21907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04800"/>
            <a:ext cx="41338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8928511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6963"/>
            <a:ext cx="9144000" cy="21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343400"/>
            <a:ext cx="5133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6389687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2295525"/>
            <a:ext cx="76946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724400"/>
            <a:ext cx="2428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2943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2943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495800"/>
            <a:ext cx="6315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71600"/>
            <a:ext cx="47910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066800"/>
            <a:ext cx="47910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581400"/>
            <a:ext cx="31146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40576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1924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81200"/>
            <a:ext cx="40576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133600"/>
            <a:ext cx="1924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343400"/>
            <a:ext cx="66468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53400" cy="291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686800" cy="310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24400"/>
            <a:ext cx="8915400" cy="25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1200"/>
            <a:ext cx="57912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91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724400"/>
            <a:ext cx="4533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12311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712311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657600"/>
            <a:ext cx="6980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27717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34385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67200"/>
            <a:ext cx="9144000" cy="27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00005862</dc:creator>
  <cp:lastModifiedBy>00005862</cp:lastModifiedBy>
  <cp:revision>25</cp:revision>
  <dcterms:created xsi:type="dcterms:W3CDTF">2010-10-22T02:58:36Z</dcterms:created>
  <dcterms:modified xsi:type="dcterms:W3CDTF">2010-10-22T03:52:53Z</dcterms:modified>
</cp:coreProperties>
</file>