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92" r:id="rId16"/>
    <p:sldId id="293" r:id="rId17"/>
    <p:sldId id="294" r:id="rId18"/>
    <p:sldId id="295" r:id="rId19"/>
    <p:sldId id="296" r:id="rId20"/>
    <p:sldId id="297" r:id="rId21"/>
    <p:sldId id="267" r:id="rId22"/>
    <p:sldId id="268" r:id="rId23"/>
    <p:sldId id="269" r:id="rId24"/>
    <p:sldId id="277" r:id="rId25"/>
    <p:sldId id="278" r:id="rId26"/>
    <p:sldId id="279" r:id="rId27"/>
    <p:sldId id="280" r:id="rId28"/>
    <p:sldId id="270" r:id="rId29"/>
    <p:sldId id="271" r:id="rId30"/>
    <p:sldId id="272" r:id="rId31"/>
    <p:sldId id="273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A91-933B-4B6C-A8C9-F53189A6C3DF}" type="datetimeFigureOut">
              <a:rPr lang="en-US" smtClean="0"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5963-7CFD-47E6-AF34-DB3A3C5ED4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9"/>
            <a:ext cx="9143999" cy="33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52338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183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7010400" cy="43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5153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3629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5153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3629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13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3276600" cy="7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144000" cy="132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1864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490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Horner-Wadsworth-Emmons Reaction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Mechanism of the Horner-Wadsworth-Emmons Reaction</a:t>
            </a:r>
            <a:endParaRPr lang="en-US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90403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pless_Dihydroxylation_Sch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7275055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Sharpless</a:t>
            </a:r>
            <a:r>
              <a:rPr lang="en-US" sz="3600" dirty="0" smtClean="0"/>
              <a:t> Asymmetric </a:t>
            </a:r>
            <a:r>
              <a:rPr lang="en-US" sz="3600" dirty="0" err="1" smtClean="0"/>
              <a:t>Dihydroxylation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600867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Sharpless</a:t>
            </a:r>
            <a:r>
              <a:rPr lang="en-US" sz="3600" dirty="0" smtClean="0"/>
              <a:t> Asymmetric </a:t>
            </a:r>
            <a:r>
              <a:rPr lang="en-US" sz="3600" dirty="0" err="1" smtClean="0"/>
              <a:t>Dihydroxylation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76213"/>
            <a:ext cx="6057900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Sharpless</a:t>
            </a:r>
            <a:r>
              <a:rPr lang="en-US" sz="3600" dirty="0" smtClean="0"/>
              <a:t> </a:t>
            </a:r>
            <a:r>
              <a:rPr lang="en-US" sz="3600" dirty="0" err="1" smtClean="0"/>
              <a:t>Asmmetric</a:t>
            </a:r>
            <a:r>
              <a:rPr lang="en-US" sz="3600" dirty="0" smtClean="0"/>
              <a:t> </a:t>
            </a:r>
            <a:r>
              <a:rPr lang="en-US" sz="3600" dirty="0" err="1" smtClean="0"/>
              <a:t>Dihydroxylation</a:t>
            </a:r>
            <a:endParaRPr lang="en-US" sz="3600" dirty="0"/>
          </a:p>
        </p:txBody>
      </p:sp>
      <p:pic>
        <p:nvPicPr>
          <p:cNvPr id="4" name="Picture 3" descr="Sharpless_Dihydroxylation_Mechan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66582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4781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3695700" y="32385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5010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3802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95800"/>
            <a:ext cx="5010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228600"/>
            <a:ext cx="418147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182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2443163"/>
            <a:ext cx="64182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65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2438400"/>
            <a:ext cx="7265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899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66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84784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5422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8371009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566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1994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994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Wacker</a:t>
            </a:r>
            <a:r>
              <a:rPr lang="en-US" sz="3600" dirty="0" smtClean="0"/>
              <a:t> Oxidation</a:t>
            </a:r>
            <a:endParaRPr lang="en-U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938009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538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Wacker</a:t>
            </a:r>
            <a:r>
              <a:rPr lang="en-US" sz="3600" dirty="0" smtClean="0"/>
              <a:t> Oxidation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71231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7239000" cy="40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507549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" y="1371600"/>
            <a:ext cx="89709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09600"/>
            <a:ext cx="3431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16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54221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95600"/>
            <a:ext cx="9144000" cy="272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3999" cy="161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0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370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32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232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722141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Wittig Reaction</a:t>
            </a:r>
            <a:endParaRPr 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Mechanism of the Wittig Reaction</a:t>
            </a:r>
            <a:endParaRPr lang="en-US" sz="4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467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333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3" y="2319338"/>
            <a:ext cx="4333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600"/>
            <a:ext cx="69897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810000" cy="9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501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237" y="1219200"/>
            <a:ext cx="69897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810000" cy="9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7239000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134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134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9144000" cy="17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667000"/>
            <a:ext cx="5904871" cy="1938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TASF = </a:t>
            </a:r>
            <a:r>
              <a:rPr lang="en-US" sz="3200" dirty="0" err="1" smtClean="0"/>
              <a:t>tris</a:t>
            </a:r>
            <a:r>
              <a:rPr lang="en-US" sz="3200" dirty="0" smtClean="0"/>
              <a:t>(</a:t>
            </a:r>
            <a:r>
              <a:rPr lang="en-US" sz="3200" dirty="0" err="1" smtClean="0"/>
              <a:t>dimethylamino</a:t>
            </a:r>
            <a:r>
              <a:rPr lang="en-US" sz="3200" dirty="0" smtClean="0"/>
              <a:t>)</a:t>
            </a:r>
            <a:r>
              <a:rPr lang="en-US" sz="3200" dirty="0" err="1" smtClean="0"/>
              <a:t>sulfonium</a:t>
            </a:r>
            <a:r>
              <a:rPr lang="en-US" sz="3200" dirty="0" smtClean="0"/>
              <a:t> </a:t>
            </a:r>
            <a:r>
              <a:rPr lang="en-US" sz="3200" dirty="0" err="1" smtClean="0"/>
              <a:t>difluorotrimethylsilicate</a:t>
            </a:r>
            <a:endParaRPr lang="en-US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01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27098"/>
            <a:ext cx="6419850" cy="48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162675" cy="435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010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886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90800"/>
            <a:ext cx="3324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81400" y="2895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0754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</Words>
  <Application>Microsoft Office PowerPoint</Application>
  <PresentationFormat>On-screen Show (4:3)</PresentationFormat>
  <Paragraphs>10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71</cp:revision>
  <dcterms:created xsi:type="dcterms:W3CDTF">2010-10-27T01:01:35Z</dcterms:created>
  <dcterms:modified xsi:type="dcterms:W3CDTF">2010-10-27T03:19:44Z</dcterms:modified>
</cp:coreProperties>
</file>