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238" y="-11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82216-AFCF-4B8B-8D04-48BA23020690}" type="datetimeFigureOut">
              <a:rPr lang="en-US" smtClean="0"/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3D90-106D-4CDD-8F98-203C33FE15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82216-AFCF-4B8B-8D04-48BA23020690}" type="datetimeFigureOut">
              <a:rPr lang="en-US" smtClean="0"/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3D90-106D-4CDD-8F98-203C33FE15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82216-AFCF-4B8B-8D04-48BA23020690}" type="datetimeFigureOut">
              <a:rPr lang="en-US" smtClean="0"/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3D90-106D-4CDD-8F98-203C33FE15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82216-AFCF-4B8B-8D04-48BA23020690}" type="datetimeFigureOut">
              <a:rPr lang="en-US" smtClean="0"/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3D90-106D-4CDD-8F98-203C33FE15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82216-AFCF-4B8B-8D04-48BA23020690}" type="datetimeFigureOut">
              <a:rPr lang="en-US" smtClean="0"/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3D90-106D-4CDD-8F98-203C33FE15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82216-AFCF-4B8B-8D04-48BA23020690}" type="datetimeFigureOut">
              <a:rPr lang="en-US" smtClean="0"/>
              <a:t>11/9/2010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3D90-106D-4CDD-8F98-203C33FE15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82216-AFCF-4B8B-8D04-48BA23020690}" type="datetimeFigureOut">
              <a:rPr lang="en-US" smtClean="0"/>
              <a:t>11/9/2010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3D90-106D-4CDD-8F98-203C33FE15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82216-AFCF-4B8B-8D04-48BA23020690}" type="datetimeFigureOut">
              <a:rPr lang="en-US" smtClean="0"/>
              <a:t>11/9/2010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3D90-106D-4CDD-8F98-203C33FE15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82216-AFCF-4B8B-8D04-48BA23020690}" type="datetimeFigureOut">
              <a:rPr lang="en-US" smtClean="0"/>
              <a:t>11/9/2010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3D90-106D-4CDD-8F98-203C33FE15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82216-AFCF-4B8B-8D04-48BA23020690}" type="datetimeFigureOut">
              <a:rPr lang="en-US" smtClean="0"/>
              <a:t>11/9/2010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3D90-106D-4CDD-8F98-203C33FE15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82216-AFCF-4B8B-8D04-48BA23020690}" type="datetimeFigureOut">
              <a:rPr lang="en-US" smtClean="0"/>
              <a:t>11/9/2010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3D90-106D-4CDD-8F98-203C33FE15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82216-AFCF-4B8B-8D04-48BA23020690}" type="datetimeFigureOut">
              <a:rPr lang="en-US" smtClean="0"/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F3D90-106D-4CDD-8F98-203C33FE152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0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5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1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685800"/>
            <a:ext cx="7086600" cy="2482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3276600"/>
            <a:ext cx="3181350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152400"/>
            <a:ext cx="43815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28800"/>
            <a:ext cx="4584771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828800"/>
            <a:ext cx="2859579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4495800"/>
            <a:ext cx="36957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676400"/>
            <a:ext cx="543107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524000"/>
            <a:ext cx="5250034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4038600"/>
            <a:ext cx="40005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524000"/>
            <a:ext cx="6435524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524000"/>
            <a:ext cx="603330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4114800"/>
            <a:ext cx="5029200" cy="435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447800"/>
            <a:ext cx="4073236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371600"/>
            <a:ext cx="2694214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447800"/>
            <a:ext cx="4364182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371600"/>
            <a:ext cx="2963636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4114800"/>
            <a:ext cx="7056437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752601"/>
            <a:ext cx="5508122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1752600"/>
            <a:ext cx="3200400" cy="193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62200"/>
            <a:ext cx="5287797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53100" y="2286000"/>
            <a:ext cx="339090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4495800"/>
            <a:ext cx="29527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133600"/>
            <a:ext cx="339090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2819400"/>
            <a:ext cx="100852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1905000"/>
            <a:ext cx="2438400" cy="2644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-26290"/>
            <a:ext cx="6205537" cy="6884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057400"/>
            <a:ext cx="339090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2819400"/>
            <a:ext cx="100852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1676400"/>
            <a:ext cx="2459324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43200" y="4419600"/>
            <a:ext cx="31146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371600"/>
            <a:ext cx="6298212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371600"/>
            <a:ext cx="6629696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4572000"/>
            <a:ext cx="49244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066800"/>
            <a:ext cx="6731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914400"/>
            <a:ext cx="689927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4343400"/>
            <a:ext cx="7132637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1143000"/>
            <a:ext cx="4406016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990600"/>
            <a:ext cx="2625969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524000"/>
            <a:ext cx="413898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219200"/>
            <a:ext cx="2480082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191000"/>
            <a:ext cx="7056437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981200"/>
            <a:ext cx="4911969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1447800"/>
            <a:ext cx="2667000" cy="3416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762000"/>
            <a:ext cx="4775526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228600"/>
            <a:ext cx="2590800" cy="3318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3962400"/>
            <a:ext cx="7113587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5105400"/>
            <a:ext cx="7123113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Vancomycin_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905000"/>
            <a:ext cx="3048000" cy="2852928"/>
          </a:xfrm>
          <a:prstGeom prst="rect">
            <a:avLst/>
          </a:prstGeom>
        </p:spPr>
      </p:pic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2514600"/>
            <a:ext cx="2895600" cy="1547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447800"/>
            <a:ext cx="825548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Vancomycin_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1905000"/>
            <a:ext cx="3048000" cy="2852928"/>
          </a:xfrm>
          <a:prstGeom prst="rect">
            <a:avLst/>
          </a:prstGeom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2667000"/>
            <a:ext cx="2851727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5105400"/>
            <a:ext cx="71326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828800"/>
            <a:ext cx="624363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600200"/>
            <a:ext cx="624363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4114800"/>
            <a:ext cx="41910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057400"/>
            <a:ext cx="3571875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905000"/>
            <a:ext cx="2295525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2895600"/>
            <a:ext cx="15430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057400"/>
            <a:ext cx="3571875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905000"/>
            <a:ext cx="2295525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2971800"/>
            <a:ext cx="15430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5562600"/>
            <a:ext cx="7075487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990600"/>
            <a:ext cx="7104063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066800"/>
            <a:ext cx="7104063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4343400"/>
            <a:ext cx="7065963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752600"/>
            <a:ext cx="4124325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828800"/>
            <a:ext cx="3124200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905000"/>
            <a:ext cx="4124325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752600"/>
            <a:ext cx="3124200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5334000"/>
            <a:ext cx="41529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199" y="685800"/>
            <a:ext cx="7949721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3276600"/>
            <a:ext cx="4953000" cy="807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676400"/>
            <a:ext cx="659636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219200"/>
            <a:ext cx="6390228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038600"/>
            <a:ext cx="7924800" cy="757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143000"/>
            <a:ext cx="6970426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914400"/>
            <a:ext cx="6970426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3733800"/>
            <a:ext cx="54483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676400"/>
            <a:ext cx="427912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524000"/>
            <a:ext cx="2770216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0</Words>
  <Application>Microsoft Office PowerPoint</Application>
  <PresentationFormat>On-screen Show (4:3)</PresentationFormat>
  <Paragraphs>0</Paragraphs>
  <Slides>52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</vt:vector>
  </TitlesOfParts>
  <Company>Southern Methodist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00005862</dc:creator>
  <cp:lastModifiedBy>00005862</cp:lastModifiedBy>
  <cp:revision>65</cp:revision>
  <dcterms:created xsi:type="dcterms:W3CDTF">2010-11-10T02:25:59Z</dcterms:created>
  <dcterms:modified xsi:type="dcterms:W3CDTF">2010-11-10T04:41:54Z</dcterms:modified>
</cp:coreProperties>
</file>