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38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9AF7-5914-4D9C-9075-25820236F563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824D-85BA-4DED-BC63-01B817980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818437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6556" y="0"/>
            <a:ext cx="170744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76400"/>
            <a:ext cx="3352800" cy="213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05000"/>
            <a:ext cx="29021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86000"/>
            <a:ext cx="5975899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0"/>
            <a:ext cx="3200400" cy="16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5043487" cy="168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2057400"/>
            <a:ext cx="8991599" cy="184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14475"/>
            <a:ext cx="81830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14475"/>
            <a:ext cx="81830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86000"/>
            <a:ext cx="3588204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839200" cy="247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256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216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22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4578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29000"/>
            <a:ext cx="4648200" cy="293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9144000" cy="22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915400" cy="21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8991600" cy="213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8839200" cy="210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8686800" cy="206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552450"/>
            <a:ext cx="528637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703738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703738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9067800" cy="188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8534400" cy="177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86800" cy="261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2286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610600" cy="25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00005862</dc:creator>
  <cp:lastModifiedBy>00005862</cp:lastModifiedBy>
  <cp:revision>30</cp:revision>
  <dcterms:created xsi:type="dcterms:W3CDTF">2010-11-17T02:05:13Z</dcterms:created>
  <dcterms:modified xsi:type="dcterms:W3CDTF">2010-11-17T02:48:53Z</dcterms:modified>
</cp:coreProperties>
</file>