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2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E9C8-9D32-4D18-96FB-B72B208FA03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FB66-E76F-43B5-9A82-1435FA5D4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09317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384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20436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Mannich</a:t>
            </a:r>
            <a:r>
              <a:rPr lang="en-US" sz="3600" dirty="0" smtClean="0"/>
              <a:t> Reaction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Mechanism of the </a:t>
            </a:r>
            <a:r>
              <a:rPr lang="en-US" sz="3600" dirty="0" err="1" smtClean="0"/>
              <a:t>Mannich</a:t>
            </a:r>
            <a:r>
              <a:rPr lang="en-US" sz="3600" dirty="0" smtClean="0"/>
              <a:t> Reaction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56413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485975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235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485975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235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95800"/>
            <a:ext cx="79136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6468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6468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654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676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676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6465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9817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9817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8932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6" y="1143000"/>
            <a:ext cx="9115934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38060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38060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6343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41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41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62400"/>
            <a:ext cx="9143999" cy="3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295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295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8237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44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44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36" y="4267200"/>
            <a:ext cx="9013264" cy="73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695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695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712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1219200"/>
            <a:ext cx="42615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95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95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71421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3150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3150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71326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05600" cy="45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05600" cy="45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9144000" cy="5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1967"/>
            <a:ext cx="6748462" cy="656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00466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2019300"/>
            <a:ext cx="76565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00466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754221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00466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038600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3562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6551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4564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46836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476714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200399"/>
            <a:ext cx="4724400" cy="4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10000"/>
            <a:ext cx="4724400" cy="252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572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4939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76600"/>
            <a:ext cx="9143999" cy="101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MF-D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191000"/>
            <a:ext cx="32004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Dimethylformamide</a:t>
            </a:r>
            <a:r>
              <a:rPr lang="en-US" dirty="0" smtClean="0"/>
              <a:t> </a:t>
            </a:r>
            <a:r>
              <a:rPr lang="en-US" dirty="0" err="1" smtClean="0"/>
              <a:t>dimethylacetal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137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2007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9711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654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48200"/>
            <a:ext cx="70850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</Words>
  <Application>Microsoft Office PowerPoint</Application>
  <PresentationFormat>On-screen Show (4:3)</PresentationFormat>
  <Paragraphs>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58</cp:revision>
  <dcterms:created xsi:type="dcterms:W3CDTF">2010-12-01T02:52:34Z</dcterms:created>
  <dcterms:modified xsi:type="dcterms:W3CDTF">2010-12-01T05:42:49Z</dcterms:modified>
</cp:coreProperties>
</file>