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8" r:id="rId15"/>
    <p:sldId id="269" r:id="rId16"/>
    <p:sldId id="270" r:id="rId17"/>
    <p:sldId id="271" r:id="rId18"/>
    <p:sldId id="29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3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64AE-B66D-49BA-A6BD-5359457E5A0C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1FFB-2B91-4154-AD95-7C6A88AC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cs.whfreeman.com/lodish5e/content/cat_010/20010-01.htm?v=chapter&amp;i=20010.01&amp;s=20000&amp;n=00010&amp;o=" TargetMode="External"/><Relationship Id="rId4" Type="http://schemas.openxmlformats.org/officeDocument/2006/relationships/hyperlink" Target="http://www.youtube.com/watch?v=lf9rcqifx3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2428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13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867400"/>
            <a:ext cx="53067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9327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6754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038600"/>
            <a:ext cx="70088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029200"/>
            <a:ext cx="7056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57151"/>
            <a:ext cx="9193586" cy="63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15400" cy="35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3933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598001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9327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6754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6400800" cy="30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Raney Nickel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Raney nickel is a highly reactive form of nickel (with high surface area) that is formed from Nickel-aluminum alloy by treatment with sodium hydroxide (to remove the aluminum).  It is extremely reactive and </a:t>
            </a:r>
            <a:r>
              <a:rPr lang="en-US" dirty="0" err="1" smtClean="0"/>
              <a:t>pyrophoric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Dry_Raney_nic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2641600" cy="1981200"/>
          </a:xfrm>
          <a:prstGeom prst="rect">
            <a:avLst/>
          </a:prstGeom>
        </p:spPr>
      </p:pic>
      <p:pic>
        <p:nvPicPr>
          <p:cNvPr id="5" name="Picture 4" descr="Raney_nickel_contai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81000"/>
            <a:ext cx="216775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6116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486400" cy="46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953000"/>
            <a:ext cx="4533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410200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tramethylguanidin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191000"/>
            <a:ext cx="15240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pKa</a:t>
            </a:r>
            <a:r>
              <a:rPr lang="en-US" sz="2800" dirty="0" smtClean="0"/>
              <a:t> = 13.6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34584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8755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953000"/>
            <a:ext cx="617220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"/>
            <a:ext cx="30099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8755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7040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-selectri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0"/>
            <a:ext cx="2646448" cy="2057400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9000"/>
            <a:ext cx="36612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612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612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7421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6944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6944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6865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324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324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352800"/>
            <a:ext cx="5000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429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429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rubbs_Catalyst_2nd_Gener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810000"/>
            <a:ext cx="2438405" cy="131978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29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0"/>
            <a:ext cx="61680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"/>
            <a:ext cx="21075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ell_cycle%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"/>
            <a:ext cx="3791857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Link1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Link2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29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70183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0183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486400" cy="20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68564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70885"/>
            <a:ext cx="5257800" cy="39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981575" cy="17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657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228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981575" cy="17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657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228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2843213"/>
            <a:ext cx="69040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244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68468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703249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172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210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210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68278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2850442"/>
            <a:ext cx="6705600" cy="38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89197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28588"/>
            <a:ext cx="6808787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466725"/>
            <a:ext cx="59912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4824412" cy="477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6665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105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105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133725"/>
            <a:ext cx="68945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27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27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4543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roton_spong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724400"/>
            <a:ext cx="1735248" cy="17526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343400"/>
            <a:ext cx="66368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9327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601" y="4476750"/>
            <a:ext cx="16063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46</Words>
  <Application>Microsoft Office PowerPoint</Application>
  <PresentationFormat>On-screen Show (4:3)</PresentationFormat>
  <Paragraphs>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62</cp:revision>
  <dcterms:created xsi:type="dcterms:W3CDTF">2010-12-07T23:26:39Z</dcterms:created>
  <dcterms:modified xsi:type="dcterms:W3CDTF">2010-12-08T05:01:02Z</dcterms:modified>
</cp:coreProperties>
</file>