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3E41-BF1A-4E60-B31D-934E945ED81C}" type="datetimeFigureOut">
              <a:rPr lang="en-US" smtClean="0"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ED8D-7484-4643-96DC-AF030D43B6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181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Smith, Brian J.; </a:t>
            </a:r>
            <a:r>
              <a:rPr lang="en-US" dirty="0" err="1" smtClean="0"/>
              <a:t>Sulikowski</a:t>
            </a:r>
            <a:r>
              <a:rPr lang="en-US" dirty="0" smtClean="0"/>
              <a:t>, Gary A.  Total Synthesis of ()-</a:t>
            </a:r>
            <a:r>
              <a:rPr lang="en-US" dirty="0" err="1" smtClean="0"/>
              <a:t>Haliclonacyclamine</a:t>
            </a:r>
            <a:r>
              <a:rPr lang="en-US" dirty="0" smtClean="0"/>
              <a:t> C.    </a:t>
            </a:r>
            <a:r>
              <a:rPr lang="en-US" dirty="0" err="1" smtClean="0"/>
              <a:t>Angewandte</a:t>
            </a:r>
            <a:r>
              <a:rPr lang="en-US" dirty="0" smtClean="0"/>
              <a:t> </a:t>
            </a:r>
            <a:r>
              <a:rPr lang="en-US" dirty="0" err="1" smtClean="0"/>
              <a:t>Chemie</a:t>
            </a:r>
            <a:r>
              <a:rPr lang="en-US" dirty="0" smtClean="0"/>
              <a:t>, International Edition  (2010),  49(9),  1599-1602, S1599/1-S1599/59.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43731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438899"/>
            <a:ext cx="1371600" cy="1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762000"/>
            <a:ext cx="3714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819400"/>
            <a:ext cx="6281737" cy="5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100-51-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657600"/>
            <a:ext cx="1190625" cy="1304925"/>
          </a:xfrm>
          <a:prstGeom prst="rect">
            <a:avLst/>
          </a:prstGeom>
        </p:spPr>
      </p:pic>
      <p:pic>
        <p:nvPicPr>
          <p:cNvPr id="7" name="Picture 6" descr="KHMD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886200"/>
            <a:ext cx="1144105" cy="914400"/>
          </a:xfrm>
          <a:prstGeom prst="rect">
            <a:avLst/>
          </a:prstGeom>
        </p:spPr>
      </p:pic>
      <p:pic>
        <p:nvPicPr>
          <p:cNvPr id="8" name="Picture 7" descr="DIBA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886200"/>
            <a:ext cx="2625252" cy="9105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438899"/>
            <a:ext cx="1371600" cy="1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752600"/>
            <a:ext cx="2143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438899"/>
            <a:ext cx="1371600" cy="1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09600"/>
            <a:ext cx="2143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6938" y="3071813"/>
            <a:ext cx="481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438899"/>
            <a:ext cx="1371600" cy="1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914400"/>
            <a:ext cx="4610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"/>
            <a:ext cx="4038600" cy="195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048000"/>
            <a:ext cx="48482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762000"/>
            <a:ext cx="1752600" cy="14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572000"/>
            <a:ext cx="4572000" cy="19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914400"/>
            <a:ext cx="4752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838200"/>
            <a:ext cx="4752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81400"/>
            <a:ext cx="6477000" cy="4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419600"/>
            <a:ext cx="5562600" cy="10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0"/>
            <a:ext cx="4895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0"/>
            <a:ext cx="4895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0"/>
            <a:ext cx="8562976" cy="2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667000"/>
            <a:ext cx="587564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390540"/>
            <a:ext cx="5695950" cy="246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5676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5895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86425"/>
            <a:ext cx="155374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400"/>
            <a:ext cx="5676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63" y="3262313"/>
            <a:ext cx="6010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19600"/>
            <a:ext cx="5715000" cy="111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66800"/>
            <a:ext cx="49625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33400"/>
            <a:ext cx="49625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05200"/>
            <a:ext cx="71421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ss-Martin_periodinane_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876800"/>
            <a:ext cx="153968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09600"/>
            <a:ext cx="64373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4373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848739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406724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rubbs_Catalyst_1st_Generation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4114800"/>
            <a:ext cx="116035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215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2954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6087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67000"/>
            <a:ext cx="5600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10000"/>
            <a:ext cx="65611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486400"/>
            <a:ext cx="14097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33600"/>
            <a:ext cx="38004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95400"/>
            <a:ext cx="3495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5992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676400"/>
            <a:ext cx="2047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667000"/>
            <a:ext cx="3657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2619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86425"/>
            <a:ext cx="155374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733800"/>
            <a:ext cx="521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276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6850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352800"/>
            <a:ext cx="66563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419600"/>
            <a:ext cx="56198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57054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7054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89328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733799"/>
            <a:ext cx="6019800" cy="28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524000"/>
            <a:ext cx="2228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743200"/>
            <a:ext cx="344714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62200"/>
            <a:ext cx="53054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42862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524000"/>
            <a:ext cx="2657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828800"/>
            <a:ext cx="3648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"/>
            <a:ext cx="3648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438400"/>
            <a:ext cx="3248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91000"/>
            <a:ext cx="5334000" cy="25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43000"/>
            <a:ext cx="36385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6800"/>
            <a:ext cx="36099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309938"/>
            <a:ext cx="4286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309938"/>
            <a:ext cx="4286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iHM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962400"/>
            <a:ext cx="2438405" cy="8199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71600"/>
            <a:ext cx="5562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438899"/>
            <a:ext cx="1371600" cy="1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471" y="5257800"/>
            <a:ext cx="2231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438899"/>
            <a:ext cx="1371600" cy="1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524000"/>
            <a:ext cx="3714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31</Words>
  <Application>Microsoft Office PowerPoint</Application>
  <PresentationFormat>On-screen Show (4:3)</PresentationFormat>
  <Paragraphs>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Buynak</dc:creator>
  <cp:lastModifiedBy>John Buynak</cp:lastModifiedBy>
  <cp:revision>76</cp:revision>
  <dcterms:created xsi:type="dcterms:W3CDTF">2010-06-09T00:15:19Z</dcterms:created>
  <dcterms:modified xsi:type="dcterms:W3CDTF">2010-06-09T02:43:48Z</dcterms:modified>
</cp:coreProperties>
</file>