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724" y="-14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A470-AEE3-44DC-93E8-2D54701D8489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07DE-7D00-407E-B78B-F4AA56A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2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A470-AEE3-44DC-93E8-2D54701D8489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07DE-7D00-407E-B78B-F4AA56A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4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A470-AEE3-44DC-93E8-2D54701D8489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07DE-7D00-407E-B78B-F4AA56A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9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A470-AEE3-44DC-93E8-2D54701D8489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07DE-7D00-407E-B78B-F4AA56A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4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A470-AEE3-44DC-93E8-2D54701D8489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07DE-7D00-407E-B78B-F4AA56A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9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A470-AEE3-44DC-93E8-2D54701D8489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07DE-7D00-407E-B78B-F4AA56A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A470-AEE3-44DC-93E8-2D54701D8489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07DE-7D00-407E-B78B-F4AA56A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3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A470-AEE3-44DC-93E8-2D54701D8489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07DE-7D00-407E-B78B-F4AA56A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2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A470-AEE3-44DC-93E8-2D54701D8489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07DE-7D00-407E-B78B-F4AA56A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2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A470-AEE3-44DC-93E8-2D54701D8489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07DE-7D00-407E-B78B-F4AA56A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2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A470-AEE3-44DC-93E8-2D54701D8489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07DE-7D00-407E-B78B-F4AA56A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7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6A470-AEE3-44DC-93E8-2D54701D8489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807DE-7D00-407E-B78B-F4AA56A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3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762000"/>
            <a:ext cx="9031045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392"/>
            <a:ext cx="3581400" cy="2444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516802"/>
            <a:ext cx="3733800" cy="234482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369207"/>
            <a:ext cx="44767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48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00005862\AppData\Local\Temp\SNAGHTML55d8c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36215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800"/>
            <a:ext cx="857945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33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" y="228600"/>
            <a:ext cx="778722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98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00005862\AppData\Local\Temp\SNAGHTML5aeb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81158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13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8600"/>
            <a:ext cx="8936313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658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56519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3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00005862\AppData\Local\Temp\SNAGHTML6141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6158"/>
            <a:ext cx="8313534" cy="302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27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262257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760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0286"/>
            <a:ext cx="7696658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980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29771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</a:t>
            </a:r>
            <a:r>
              <a:rPr lang="en-US" sz="3600" dirty="0" err="1" smtClean="0"/>
              <a:t>Cannizzaro</a:t>
            </a:r>
            <a:r>
              <a:rPr lang="en-US" sz="3600" dirty="0" smtClean="0"/>
              <a:t> Reaction</a:t>
            </a:r>
            <a:endParaRPr lang="en-US" sz="3600" dirty="0"/>
          </a:p>
        </p:txBody>
      </p:sp>
      <p:pic>
        <p:nvPicPr>
          <p:cNvPr id="18436" name="Picture 4" descr="C:\Users\00005862\AppData\Local\Temp\SNAGHTML6785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1"/>
            <a:ext cx="756341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58" y="1"/>
            <a:ext cx="184854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181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737437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283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8429"/>
            <a:ext cx="802430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1250" y="381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Mechanism of the </a:t>
            </a:r>
            <a:r>
              <a:rPr lang="en-US" sz="3600" dirty="0" err="1" smtClean="0"/>
              <a:t>Cannizzaro</a:t>
            </a:r>
            <a:r>
              <a:rPr lang="en-US" sz="3600" dirty="0" smtClean="0"/>
              <a:t> Reaction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2314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59956"/>
            <a:ext cx="7589547" cy="125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3810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Formaldehyde can also be used as the reducing agent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19920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59531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 descr="C:\Users\00005862\AppData\Local\Temp\SNAGHTML8d094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7174527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57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344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338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027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775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74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8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29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60400"/>
            <a:ext cx="5038725" cy="1066800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1419225" cy="362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9112" y="6172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10</a:t>
            </a:r>
            <a:r>
              <a:rPr lang="en-US" dirty="0" smtClean="0"/>
              <a:t>H</a:t>
            </a:r>
            <a:r>
              <a:rPr lang="en-US" baseline="-25000" dirty="0" smtClean="0"/>
              <a:t>16</a:t>
            </a:r>
            <a:endParaRPr lang="en-US" baseline="-25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133600" y="2057400"/>
            <a:ext cx="381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76800" y="1981200"/>
            <a:ext cx="3810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0000" y="5091277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20</a:t>
            </a:r>
            <a:r>
              <a:rPr lang="en-US" dirty="0" smtClean="0"/>
              <a:t>H</a:t>
            </a:r>
            <a:r>
              <a:rPr lang="en-US" baseline="-25000" dirty="0" smtClean="0"/>
              <a:t>32</a:t>
            </a:r>
            <a:endParaRPr lang="en-US" baseline="-25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" y="37783"/>
            <a:ext cx="1466850" cy="9045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3362" y="1193800"/>
            <a:ext cx="1366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Isoprene</a:t>
            </a:r>
          </a:p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5</a:t>
            </a:r>
            <a:r>
              <a:rPr lang="en-US" dirty="0" smtClean="0"/>
              <a:t>H</a:t>
            </a:r>
            <a:r>
              <a:rPr lang="en-US" baseline="-25000" dirty="0" smtClean="0"/>
              <a:t>8</a:t>
            </a:r>
            <a:endParaRPr lang="en-US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94743"/>
            <a:ext cx="2119312" cy="156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40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051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139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952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814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00005862\AppData\Local\Temp\SNAGHTML451d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315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085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458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39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229600" cy="349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656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1" y="1981200"/>
            <a:ext cx="84275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6096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Oxidations with Selenium Dioxide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474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00005862\AppData\Local\Temp\SNAGHTML4d94c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8" y="1322388"/>
            <a:ext cx="8995682" cy="28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739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52400"/>
            <a:ext cx="604264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492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25</Words>
  <Application>Microsoft Office PowerPoint</Application>
  <PresentationFormat>On-screen Show (4:3)</PresentationFormat>
  <Paragraphs>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Southern Methodist University test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00005862</dc:creator>
  <cp:lastModifiedBy>00005862</cp:lastModifiedBy>
  <cp:revision>31</cp:revision>
  <dcterms:created xsi:type="dcterms:W3CDTF">2011-04-13T01:42:35Z</dcterms:created>
  <dcterms:modified xsi:type="dcterms:W3CDTF">2011-04-13T03:54:10Z</dcterms:modified>
</cp:coreProperties>
</file>