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4630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989" y="4243"/>
      </p:cViewPr>
      <p:guideLst>
        <p:guide orient="horz" pos="46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544908"/>
            <a:ext cx="5829300" cy="313605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8290560"/>
            <a:ext cx="480060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249681"/>
            <a:ext cx="1157288" cy="26632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249681"/>
            <a:ext cx="3357563" cy="266327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9401388"/>
            <a:ext cx="582930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6200989"/>
            <a:ext cx="5829300" cy="32003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7281335"/>
            <a:ext cx="2257425" cy="206010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74908"/>
            <a:ext cx="303014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639734"/>
            <a:ext cx="303014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274908"/>
            <a:ext cx="3031331" cy="13648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639734"/>
            <a:ext cx="3031331" cy="842941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82507"/>
            <a:ext cx="2256235" cy="24790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82508"/>
            <a:ext cx="3833813" cy="1248664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061548"/>
            <a:ext cx="2256235" cy="100076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0241280"/>
            <a:ext cx="4114800" cy="120904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307253"/>
            <a:ext cx="411480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1450321"/>
            <a:ext cx="4114800" cy="17170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85894"/>
            <a:ext cx="6172200" cy="243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413761"/>
            <a:ext cx="6172200" cy="9655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C1206-EE00-4F68-96DC-8B655797C080}" type="datetimeFigureOut">
              <a:rPr lang="en-US" smtClean="0"/>
              <a:t>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3560215"/>
            <a:ext cx="21717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3560215"/>
            <a:ext cx="160020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5B90-9F52-4FC9-A8D5-BC224D8F08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803487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86200"/>
            <a:ext cx="6858000" cy="3286539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76200" y="7162800"/>
            <a:ext cx="6858000" cy="32481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2014-02-06T17:03:05Z</dcterms:created>
  <dcterms:modified xsi:type="dcterms:W3CDTF">2014-02-06T17:05:20Z</dcterms:modified>
</cp:coreProperties>
</file>