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716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494" y="-77"/>
      </p:cViewPr>
      <p:guideLst>
        <p:guide orient="horz" pos="2160"/>
        <p:guide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130426"/>
            <a:ext cx="116586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86200"/>
            <a:ext cx="9601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916150" y="274639"/>
            <a:ext cx="4629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74639"/>
            <a:ext cx="136588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406901"/>
            <a:ext cx="116586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2906713"/>
            <a:ext cx="116586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1600201"/>
            <a:ext cx="9144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01300" y="1600201"/>
            <a:ext cx="9144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12344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606028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606028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535113"/>
            <a:ext cx="60626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174875"/>
            <a:ext cx="60626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73050"/>
            <a:ext cx="45124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73051"/>
            <a:ext cx="76676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435101"/>
            <a:ext cx="45124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4800600"/>
            <a:ext cx="8229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12775"/>
            <a:ext cx="8229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367338"/>
            <a:ext cx="8229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1234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1"/>
            <a:ext cx="12344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1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117D5-5DCE-457B-B916-8BA31F63E70A}" type="datetimeFigureOut">
              <a:rPr lang="en-US" smtClean="0"/>
              <a:t>4/6/2014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6356351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6356351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39443-F238-4886-83B3-57DE7D532E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40111_breakthroughenergynew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13681881" cy="609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2014-04-06T22:14:00Z</dcterms:created>
  <dcterms:modified xsi:type="dcterms:W3CDTF">2014-04-06T22:14:58Z</dcterms:modified>
</cp:coreProperties>
</file>