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30" y="4258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5E2F1-20A9-4AC0-900E-DEE65C3836A3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C4619-848B-4736-9657-CD6A8BE597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842017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886200"/>
            <a:ext cx="6858000" cy="382270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55685" y="7696200"/>
            <a:ext cx="4932485" cy="4191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2014-03-31T04:04:11Z</dcterms:created>
  <dcterms:modified xsi:type="dcterms:W3CDTF">2014-03-31T04:05:20Z</dcterms:modified>
</cp:coreProperties>
</file>