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16459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-1018" y="-62"/>
      </p:cViewPr>
      <p:guideLst>
        <p:guide orient="horz" pos="518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113021"/>
            <a:ext cx="7772400" cy="35280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326880"/>
            <a:ext cx="6400800" cy="42062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7E4D-48B0-4C22-BD49-2C8661DC1C3A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89296-8499-45C6-81B7-0C5FE902D4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7E4D-48B0-4C22-BD49-2C8661DC1C3A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89296-8499-45C6-81B7-0C5FE902D4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81151"/>
            <a:ext cx="2057400" cy="3370706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81151"/>
            <a:ext cx="6019800" cy="3370706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7E4D-48B0-4C22-BD49-2C8661DC1C3A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89296-8499-45C6-81B7-0C5FE902D4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7E4D-48B0-4C22-BD49-2C8661DC1C3A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89296-8499-45C6-81B7-0C5FE902D4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0576561"/>
            <a:ext cx="7772400" cy="326898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6976112"/>
            <a:ext cx="7772400" cy="36004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7E4D-48B0-4C22-BD49-2C8661DC1C3A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89296-8499-45C6-81B7-0C5FE902D4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216391"/>
            <a:ext cx="4038600" cy="2607182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216391"/>
            <a:ext cx="4038600" cy="2607182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7E4D-48B0-4C22-BD49-2C8661DC1C3A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89296-8499-45C6-81B7-0C5FE902D4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59131"/>
            <a:ext cx="8229600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684271"/>
            <a:ext cx="4040188" cy="153542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5219700"/>
            <a:ext cx="4040188" cy="948309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3684271"/>
            <a:ext cx="4041775" cy="153542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5219700"/>
            <a:ext cx="4041775" cy="948309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7E4D-48B0-4C22-BD49-2C8661DC1C3A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89296-8499-45C6-81B7-0C5FE902D4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7E4D-48B0-4C22-BD49-2C8661DC1C3A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89296-8499-45C6-81B7-0C5FE902D4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7E4D-48B0-4C22-BD49-2C8661DC1C3A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89296-8499-45C6-81B7-0C5FE902D4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55320"/>
            <a:ext cx="3008313" cy="27889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55321"/>
            <a:ext cx="5111750" cy="140474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3444241"/>
            <a:ext cx="3008313" cy="112585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7E4D-48B0-4C22-BD49-2C8661DC1C3A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89296-8499-45C6-81B7-0C5FE902D4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11521440"/>
            <a:ext cx="5486400" cy="136017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470660"/>
            <a:ext cx="5486400" cy="98755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12881611"/>
            <a:ext cx="5486400" cy="193166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E7E4D-48B0-4C22-BD49-2C8661DC1C3A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89296-8499-45C6-81B7-0C5FE902D4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59131"/>
            <a:ext cx="8229600" cy="2743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840481"/>
            <a:ext cx="8229600" cy="10862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5255241"/>
            <a:ext cx="21336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E7E4D-48B0-4C22-BD49-2C8661DC1C3A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15255241"/>
            <a:ext cx="28956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15255241"/>
            <a:ext cx="21336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89296-8499-45C6-81B7-0C5FE902D41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amachar_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713720"/>
            <a:ext cx="9090338" cy="3688080"/>
          </a:xfrm>
          <a:prstGeom prst="rect">
            <a:avLst/>
          </a:prstGeom>
        </p:spPr>
      </p:pic>
      <p:pic>
        <p:nvPicPr>
          <p:cNvPr id="4" name="Picture 3" descr="samachar_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" y="0"/>
            <a:ext cx="9113655" cy="3886200"/>
          </a:xfrm>
          <a:prstGeom prst="rect">
            <a:avLst/>
          </a:prstGeom>
        </p:spPr>
      </p:pic>
      <p:pic>
        <p:nvPicPr>
          <p:cNvPr id="5" name="Picture 4" descr="samachar_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960" y="3855720"/>
            <a:ext cx="8987000" cy="3276600"/>
          </a:xfrm>
          <a:prstGeom prst="rect">
            <a:avLst/>
          </a:prstGeom>
        </p:spPr>
      </p:pic>
      <p:pic>
        <p:nvPicPr>
          <p:cNvPr id="6" name="Picture 5" descr="samachar_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-1" y="7284720"/>
            <a:ext cx="9036381" cy="37947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2014-01-25T05:26:01Z</dcterms:created>
  <dcterms:modified xsi:type="dcterms:W3CDTF">2014-01-25T05:28:27Z</dcterms:modified>
</cp:coreProperties>
</file>