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3200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205" y="13790"/>
      </p:cViewPr>
      <p:guideLst>
        <p:guide orient="horz" pos="100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9941987"/>
            <a:ext cx="5829300" cy="68601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8135600"/>
            <a:ext cx="4800600" cy="8178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785784"/>
            <a:ext cx="1157288" cy="1019460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785784"/>
            <a:ext cx="3357563" cy="1019460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20565536"/>
            <a:ext cx="5829300" cy="6356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3564662"/>
            <a:ext cx="5829300" cy="700087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7877561"/>
            <a:ext cx="2257425" cy="78854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7877561"/>
            <a:ext cx="2257425" cy="78854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281644"/>
            <a:ext cx="6172200" cy="533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163861"/>
            <a:ext cx="3030141" cy="2985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0149417"/>
            <a:ext cx="3030141" cy="18439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7163861"/>
            <a:ext cx="3031331" cy="298555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10149417"/>
            <a:ext cx="3031331" cy="184393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1274234"/>
            <a:ext cx="2256235" cy="5422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274235"/>
            <a:ext cx="3833813" cy="27314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6697135"/>
            <a:ext cx="2256235" cy="218916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22402800"/>
            <a:ext cx="4114800" cy="264477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859616"/>
            <a:ext cx="4114800" cy="19202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25047577"/>
            <a:ext cx="4114800" cy="37560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1281644"/>
            <a:ext cx="6172200" cy="533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467603"/>
            <a:ext cx="6172200" cy="211211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9662970"/>
            <a:ext cx="1600200" cy="17039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84041-17CE-4B5D-9EC8-EF1D82EF13CD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9662970"/>
            <a:ext cx="2171700" cy="17039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9662970"/>
            <a:ext cx="1600200" cy="17039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A85F6-3786-473D-AFC5-10CD369BA7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465154"/>
          </a:xfrm>
          <a:prstGeom prst="rect">
            <a:avLst/>
          </a:prstGeom>
        </p:spPr>
      </p:pic>
      <p:pic>
        <p:nvPicPr>
          <p:cNvPr id="11" name="Picture 10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4495800"/>
            <a:ext cx="6720840" cy="4602480"/>
          </a:xfrm>
          <a:prstGeom prst="rect">
            <a:avLst/>
          </a:prstGeom>
        </p:spPr>
      </p:pic>
      <p:pic>
        <p:nvPicPr>
          <p:cNvPr id="12" name="Picture 11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9144000"/>
            <a:ext cx="6682740" cy="4503420"/>
          </a:xfrm>
          <a:prstGeom prst="rect">
            <a:avLst/>
          </a:prstGeom>
        </p:spPr>
      </p:pic>
      <p:pic>
        <p:nvPicPr>
          <p:cNvPr id="13" name="Picture 12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4478000"/>
            <a:ext cx="6858000" cy="4546907"/>
          </a:xfrm>
          <a:prstGeom prst="rect">
            <a:avLst/>
          </a:prstGeom>
        </p:spPr>
      </p:pic>
      <p:pic>
        <p:nvPicPr>
          <p:cNvPr id="14" name="Picture 13" descr="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5240" y="18973800"/>
            <a:ext cx="6842760" cy="4815840"/>
          </a:xfrm>
          <a:prstGeom prst="rect">
            <a:avLst/>
          </a:prstGeom>
        </p:spPr>
      </p:pic>
      <p:pic>
        <p:nvPicPr>
          <p:cNvPr id="15" name="Picture 14" descr="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23774400"/>
            <a:ext cx="6850380" cy="4076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2014-02-13T06:15:25Z</dcterms:created>
  <dcterms:modified xsi:type="dcterms:W3CDTF">2014-02-13T06:18:33Z</dcterms:modified>
</cp:coreProperties>
</file>