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0" d="100"/>
          <a:sy n="30" d="100"/>
        </p:scale>
        <p:origin x="-2333" y="-3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4596-92C1-4716-8B28-2A89F902DA14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4EED-4C69-41F1-8022-353425C0D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4596-92C1-4716-8B28-2A89F902DA14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4EED-4C69-41F1-8022-353425C0D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4596-92C1-4716-8B28-2A89F902DA14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4EED-4C69-41F1-8022-353425C0D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4596-92C1-4716-8B28-2A89F902DA14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4EED-4C69-41F1-8022-353425C0D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4596-92C1-4716-8B28-2A89F902DA14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4EED-4C69-41F1-8022-353425C0D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4596-92C1-4716-8B28-2A89F902DA14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4EED-4C69-41F1-8022-353425C0D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4596-92C1-4716-8B28-2A89F902DA14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4EED-4C69-41F1-8022-353425C0D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4596-92C1-4716-8B28-2A89F902DA14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4EED-4C69-41F1-8022-353425C0D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4596-92C1-4716-8B28-2A89F902DA14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4EED-4C69-41F1-8022-353425C0D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4596-92C1-4716-8B28-2A89F902DA14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4EED-4C69-41F1-8022-353425C0D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B4596-92C1-4716-8B28-2A89F902DA14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4EED-4C69-41F1-8022-353425C0D3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B4596-92C1-4716-8B28-2A89F902DA14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D4EED-4C69-41F1-8022-353425C0D3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0" y="0"/>
            <a:ext cx="5967627" cy="8833104"/>
            <a:chOff x="-76200" y="0"/>
            <a:chExt cx="6934200" cy="10263796"/>
          </a:xfrm>
        </p:grpSpPr>
        <p:pic>
          <p:nvPicPr>
            <p:cNvPr id="4" name="Picture 3" descr="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6858000" cy="2484940"/>
            </a:xfrm>
            <a:prstGeom prst="rect">
              <a:avLst/>
            </a:prstGeom>
          </p:spPr>
        </p:pic>
        <p:pic>
          <p:nvPicPr>
            <p:cNvPr id="5" name="Picture 4" descr="2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438400"/>
              <a:ext cx="6858000" cy="2169092"/>
            </a:xfrm>
            <a:prstGeom prst="rect">
              <a:avLst/>
            </a:prstGeom>
          </p:spPr>
        </p:pic>
        <p:pic>
          <p:nvPicPr>
            <p:cNvPr id="7" name="Picture 6" descr="4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334000"/>
              <a:ext cx="6858000" cy="1647022"/>
            </a:xfrm>
            <a:prstGeom prst="rect">
              <a:avLst/>
            </a:prstGeom>
          </p:spPr>
        </p:pic>
        <p:pic>
          <p:nvPicPr>
            <p:cNvPr id="8" name="Picture 7" descr="5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-76200" y="6934200"/>
              <a:ext cx="6858000" cy="1625275"/>
            </a:xfrm>
            <a:prstGeom prst="rect">
              <a:avLst/>
            </a:prstGeom>
          </p:spPr>
        </p:pic>
        <p:pic>
          <p:nvPicPr>
            <p:cNvPr id="9" name="Picture 8" descr="6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0" y="8458200"/>
              <a:ext cx="6858000" cy="1805596"/>
            </a:xfrm>
            <a:prstGeom prst="rect">
              <a:avLst/>
            </a:prstGeom>
          </p:spPr>
        </p:pic>
        <p:pic>
          <p:nvPicPr>
            <p:cNvPr id="6" name="Picture 5" descr="3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0" y="3429000"/>
              <a:ext cx="6858000" cy="200047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2</cp:revision>
  <dcterms:created xsi:type="dcterms:W3CDTF">2014-01-25T04:27:28Z</dcterms:created>
  <dcterms:modified xsi:type="dcterms:W3CDTF">2014-01-25T04:34:54Z</dcterms:modified>
</cp:coreProperties>
</file>