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128016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70" d="100"/>
          <a:sy n="70" d="100"/>
        </p:scale>
        <p:origin x="-1421" y="3307"/>
      </p:cViewPr>
      <p:guideLst>
        <p:guide orient="horz" pos="4032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3976794"/>
            <a:ext cx="5829300" cy="274404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7254240"/>
            <a:ext cx="4800600" cy="327152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3A15E6-9980-4D70-A388-557E5089BB02}" type="datetimeFigureOut">
              <a:rPr lang="en-US" smtClean="0"/>
              <a:t>1/25/2014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C0102D-AC9E-449F-91D9-88863A1929F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3A15E6-9980-4D70-A388-557E5089BB02}" type="datetimeFigureOut">
              <a:rPr lang="en-US" smtClean="0"/>
              <a:t>1/25/2014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C0102D-AC9E-449F-91D9-88863A1929F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29037" y="957158"/>
            <a:ext cx="1157288" cy="2038773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7175" y="957158"/>
            <a:ext cx="3357563" cy="2038773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3A15E6-9980-4D70-A388-557E5089BB02}" type="datetimeFigureOut">
              <a:rPr lang="en-US" smtClean="0"/>
              <a:t>1/25/2014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C0102D-AC9E-449F-91D9-88863A1929F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3A15E6-9980-4D70-A388-557E5089BB02}" type="datetimeFigureOut">
              <a:rPr lang="en-US" smtClean="0"/>
              <a:t>1/25/2014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C0102D-AC9E-449F-91D9-88863A1929F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8226214"/>
            <a:ext cx="5829300" cy="254254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5425865"/>
            <a:ext cx="5829300" cy="28003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3A15E6-9980-4D70-A388-557E5089BB02}" type="datetimeFigureOut">
              <a:rPr lang="en-US" smtClean="0"/>
              <a:t>1/25/2014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C0102D-AC9E-449F-91D9-88863A1929F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7175" y="5576993"/>
            <a:ext cx="2257425" cy="1576789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28900" y="5576993"/>
            <a:ext cx="2257425" cy="1576789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3A15E6-9980-4D70-A388-557E5089BB02}" type="datetimeFigureOut">
              <a:rPr lang="en-US" smtClean="0"/>
              <a:t>1/25/2014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C0102D-AC9E-449F-91D9-88863A1929F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512658"/>
            <a:ext cx="6172200" cy="2133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865544"/>
            <a:ext cx="3030141" cy="11942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4059766"/>
            <a:ext cx="3030141" cy="737573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865544"/>
            <a:ext cx="3031331" cy="11942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4059766"/>
            <a:ext cx="3031331" cy="737573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3A15E6-9980-4D70-A388-557E5089BB02}" type="datetimeFigureOut">
              <a:rPr lang="en-US" smtClean="0"/>
              <a:t>1/25/2014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C0102D-AC9E-449F-91D9-88863A1929F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3A15E6-9980-4D70-A388-557E5089BB02}" type="datetimeFigureOut">
              <a:rPr lang="en-US" smtClean="0"/>
              <a:t>1/25/2014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C0102D-AC9E-449F-91D9-88863A1929F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3A15E6-9980-4D70-A388-557E5089BB02}" type="datetimeFigureOut">
              <a:rPr lang="en-US" smtClean="0"/>
              <a:t>1/25/2014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C0102D-AC9E-449F-91D9-88863A1929F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509693"/>
            <a:ext cx="2256235" cy="216916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509694"/>
            <a:ext cx="3833813" cy="1092581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678854"/>
            <a:ext cx="2256235" cy="87566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3A15E6-9980-4D70-A388-557E5089BB02}" type="datetimeFigureOut">
              <a:rPr lang="en-US" smtClean="0"/>
              <a:t>1/25/2014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C0102D-AC9E-449F-91D9-88863A1929F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8961120"/>
            <a:ext cx="4114800" cy="105791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1143847"/>
            <a:ext cx="4114800" cy="768096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10019031"/>
            <a:ext cx="4114800" cy="150240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3A15E6-9980-4D70-A388-557E5089BB02}" type="datetimeFigureOut">
              <a:rPr lang="en-US" smtClean="0"/>
              <a:t>1/25/2014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C0102D-AC9E-449F-91D9-88863A1929F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512658"/>
            <a:ext cx="6172200" cy="2133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987041"/>
            <a:ext cx="6172200" cy="844846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11865187"/>
            <a:ext cx="1600200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3A15E6-9980-4D70-A388-557E5089BB02}" type="datetimeFigureOut">
              <a:rPr lang="en-US" smtClean="0"/>
              <a:t>1/25/2014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11865187"/>
            <a:ext cx="2171700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11865187"/>
            <a:ext cx="1600200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C0102D-AC9E-449F-91D9-88863A1929F8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6858000" cy="3966882"/>
          </a:xfrm>
          <a:prstGeom prst="rect">
            <a:avLst/>
          </a:prstGeom>
        </p:spPr>
      </p:pic>
      <p:pic>
        <p:nvPicPr>
          <p:cNvPr id="5" name="Picture 4" descr="2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3810000"/>
            <a:ext cx="6858000" cy="3429000"/>
          </a:xfrm>
          <a:prstGeom prst="rect">
            <a:avLst/>
          </a:prstGeom>
        </p:spPr>
      </p:pic>
      <p:pic>
        <p:nvPicPr>
          <p:cNvPr id="6" name="Picture 5" descr="3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0" y="7315200"/>
            <a:ext cx="6858000" cy="3679158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Custom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>Toshiba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JCChiao</dc:creator>
  <cp:lastModifiedBy>JCChiao</cp:lastModifiedBy>
  <cp:revision>1</cp:revision>
  <dcterms:created xsi:type="dcterms:W3CDTF">2014-01-26T04:23:08Z</dcterms:created>
  <dcterms:modified xsi:type="dcterms:W3CDTF">2014-01-26T04:24:18Z</dcterms:modified>
</cp:coreProperties>
</file>