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2069" y="-62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F6AB0-9EC9-421C-B2CD-F3BB3EE7326B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DA985-853F-4F2E-9AA1-45DC268DD8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495300" y="6921500"/>
            <a:ext cx="7371012" cy="3606800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381232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457200" y="3810000"/>
            <a:ext cx="7315200" cy="3418318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8956675"/>
            <a:ext cx="6858000" cy="22675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2014-01-25T21:15:03Z</dcterms:created>
  <dcterms:modified xsi:type="dcterms:W3CDTF">2014-01-25T21:18:21Z</dcterms:modified>
</cp:coreProperties>
</file>