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128016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0" d="100"/>
          <a:sy n="60" d="100"/>
        </p:scale>
        <p:origin x="-1162" y="-62"/>
      </p:cViewPr>
      <p:guideLst>
        <p:guide orient="horz" pos="4032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3976796"/>
            <a:ext cx="5829300" cy="274404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7254240"/>
            <a:ext cx="4800600" cy="327152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55994F-055F-4DA7-B239-576584A8F879}" type="datetimeFigureOut">
              <a:rPr lang="en-US" smtClean="0"/>
              <a:t>1/25/2014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707AE5-C01E-4C2D-AAD7-F61C18ADF1E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55994F-055F-4DA7-B239-576584A8F879}" type="datetimeFigureOut">
              <a:rPr lang="en-US" smtClean="0"/>
              <a:t>1/25/2014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707AE5-C01E-4C2D-AAD7-F61C18ADF1E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29037" y="684531"/>
            <a:ext cx="1157288" cy="1456182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7176" y="684531"/>
            <a:ext cx="3357563" cy="1456182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55994F-055F-4DA7-B239-576584A8F879}" type="datetimeFigureOut">
              <a:rPr lang="en-US" smtClean="0"/>
              <a:t>1/25/2014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707AE5-C01E-4C2D-AAD7-F61C18ADF1E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55994F-055F-4DA7-B239-576584A8F879}" type="datetimeFigureOut">
              <a:rPr lang="en-US" smtClean="0"/>
              <a:t>1/25/2014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707AE5-C01E-4C2D-AAD7-F61C18ADF1E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8226214"/>
            <a:ext cx="5829300" cy="254254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5425866"/>
            <a:ext cx="5829300" cy="28003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55994F-055F-4DA7-B239-576584A8F879}" type="datetimeFigureOut">
              <a:rPr lang="en-US" smtClean="0"/>
              <a:t>1/25/2014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707AE5-C01E-4C2D-AAD7-F61C18ADF1E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7176" y="3982721"/>
            <a:ext cx="2257425" cy="1126363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28901" y="3982721"/>
            <a:ext cx="2257425" cy="1126363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55994F-055F-4DA7-B239-576584A8F879}" type="datetimeFigureOut">
              <a:rPr lang="en-US" smtClean="0"/>
              <a:t>1/25/2014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707AE5-C01E-4C2D-AAD7-F61C18ADF1E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512658"/>
            <a:ext cx="6172200" cy="2133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865544"/>
            <a:ext cx="3030141" cy="11942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4059766"/>
            <a:ext cx="3030141" cy="737573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70" y="2865544"/>
            <a:ext cx="3031331" cy="11942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70" y="4059766"/>
            <a:ext cx="3031331" cy="737573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55994F-055F-4DA7-B239-576584A8F879}" type="datetimeFigureOut">
              <a:rPr lang="en-US" smtClean="0"/>
              <a:t>1/25/2014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707AE5-C01E-4C2D-AAD7-F61C18ADF1E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55994F-055F-4DA7-B239-576584A8F879}" type="datetimeFigureOut">
              <a:rPr lang="en-US" smtClean="0"/>
              <a:t>1/25/2014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707AE5-C01E-4C2D-AAD7-F61C18ADF1E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55994F-055F-4DA7-B239-576584A8F879}" type="datetimeFigureOut">
              <a:rPr lang="en-US" smtClean="0"/>
              <a:t>1/25/2014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707AE5-C01E-4C2D-AAD7-F61C18ADF1E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1" y="509694"/>
            <a:ext cx="2256235" cy="216916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8" y="509695"/>
            <a:ext cx="3833813" cy="1092581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1" y="2678855"/>
            <a:ext cx="2256235" cy="87566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55994F-055F-4DA7-B239-576584A8F879}" type="datetimeFigureOut">
              <a:rPr lang="en-US" smtClean="0"/>
              <a:t>1/25/2014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707AE5-C01E-4C2D-AAD7-F61C18ADF1E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8961121"/>
            <a:ext cx="4114800" cy="105791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1143846"/>
            <a:ext cx="4114800" cy="768096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10019032"/>
            <a:ext cx="4114800" cy="150240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55994F-055F-4DA7-B239-576584A8F879}" type="datetimeFigureOut">
              <a:rPr lang="en-US" smtClean="0"/>
              <a:t>1/25/2014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707AE5-C01E-4C2D-AAD7-F61C18ADF1E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512658"/>
            <a:ext cx="6172200" cy="2133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987042"/>
            <a:ext cx="6172200" cy="844846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11865188"/>
            <a:ext cx="1600200" cy="68156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55994F-055F-4DA7-B239-576584A8F879}" type="datetimeFigureOut">
              <a:rPr lang="en-US" smtClean="0"/>
              <a:t>1/25/2014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11865188"/>
            <a:ext cx="2171700" cy="68156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11865188"/>
            <a:ext cx="1600200" cy="68156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707AE5-C01E-4C2D-AAD7-F61C18ADF1E0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6858000" cy="3291052"/>
          </a:xfrm>
          <a:prstGeom prst="rect">
            <a:avLst/>
          </a:prstGeom>
        </p:spPr>
      </p:pic>
      <p:pic>
        <p:nvPicPr>
          <p:cNvPr id="8" name="Picture 7" descr="2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3352800"/>
            <a:ext cx="6858000" cy="3475881"/>
          </a:xfrm>
          <a:prstGeom prst="rect">
            <a:avLst/>
          </a:prstGeom>
        </p:spPr>
      </p:pic>
      <p:pic>
        <p:nvPicPr>
          <p:cNvPr id="9" name="Picture 8" descr="3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0" y="7010400"/>
            <a:ext cx="5196840" cy="418338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Custom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>Toshiba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JCChiao</dc:creator>
  <cp:lastModifiedBy>JCChiao</cp:lastModifiedBy>
  <cp:revision>1</cp:revision>
  <dcterms:created xsi:type="dcterms:W3CDTF">2014-01-25T18:17:24Z</dcterms:created>
  <dcterms:modified xsi:type="dcterms:W3CDTF">2014-01-25T18:19:20Z</dcterms:modified>
</cp:coreProperties>
</file>