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737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302" y="3250"/>
      </p:cViewPr>
      <p:guideLst>
        <p:guide orient="horz" pos="547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397078"/>
            <a:ext cx="5829300" cy="3724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9845040"/>
            <a:ext cx="4800600" cy="4439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761491"/>
            <a:ext cx="1157288" cy="375543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761491"/>
            <a:ext cx="3357563" cy="375543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164148"/>
            <a:ext cx="5829300" cy="34505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363674"/>
            <a:ext cx="5829300" cy="38004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0271338"/>
            <a:ext cx="2257425" cy="290444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0271338"/>
            <a:ext cx="2257425" cy="290444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95750"/>
            <a:ext cx="6172200" cy="289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888953"/>
            <a:ext cx="3030141" cy="16207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509683"/>
            <a:ext cx="3030141" cy="1000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888953"/>
            <a:ext cx="3031331" cy="16207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509683"/>
            <a:ext cx="3031331" cy="1000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91727"/>
            <a:ext cx="2256235" cy="29438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691728"/>
            <a:ext cx="3833813" cy="148278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635588"/>
            <a:ext cx="2256235" cy="118840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161520"/>
            <a:ext cx="4114800" cy="143573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552363"/>
            <a:ext cx="4114800" cy="10424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3597256"/>
            <a:ext cx="4114800" cy="20389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95750"/>
            <a:ext cx="6172200" cy="289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53841"/>
            <a:ext cx="6172200" cy="11465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102755"/>
            <a:ext cx="16002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E980D-56FD-44DF-BE4D-BAD8C1F69043}" type="datetimeFigureOut">
              <a:rPr lang="en-US" smtClean="0"/>
              <a:t>4/5/2014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102755"/>
            <a:ext cx="21717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102755"/>
            <a:ext cx="16002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01C44-D73D-43F3-98D7-BF1A620C9CE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2439649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7640" y="2407920"/>
            <a:ext cx="6858000" cy="2511303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240" y="4914900"/>
            <a:ext cx="6858000" cy="306805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2014-04-06T02:10:17Z</dcterms:created>
  <dcterms:modified xsi:type="dcterms:W3CDTF">2014-04-06T02:11:57Z</dcterms:modified>
</cp:coreProperties>
</file>