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371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8" y="3456"/>
      </p:cViewPr>
      <p:guideLst>
        <p:guide orient="horz" pos="43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260851"/>
            <a:ext cx="58293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772400"/>
            <a:ext cx="4800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7054-EBF9-4960-BB26-297CBD4A6DD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6A10-B32E-4B82-ACA1-A4523F3A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7054-EBF9-4960-BB26-297CBD4A6DD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6A10-B32E-4B82-ACA1-A4523F3A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098550"/>
            <a:ext cx="1157288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098550"/>
            <a:ext cx="3357563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7054-EBF9-4960-BB26-297CBD4A6DD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6A10-B32E-4B82-ACA1-A4523F3A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7054-EBF9-4960-BB26-297CBD4A6DD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6A10-B32E-4B82-ACA1-A4523F3A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813801"/>
            <a:ext cx="582930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813427"/>
            <a:ext cx="582930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7054-EBF9-4960-BB26-297CBD4A6DD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6A10-B32E-4B82-ACA1-A4523F3A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7054-EBF9-4960-BB26-297CBD4A6DD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6A10-B32E-4B82-ACA1-A4523F3A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70226"/>
            <a:ext cx="303014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349750"/>
            <a:ext cx="303014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070226"/>
            <a:ext cx="303133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349750"/>
            <a:ext cx="303133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7054-EBF9-4960-BB26-297CBD4A6DD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6A10-B32E-4B82-ACA1-A4523F3A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7054-EBF9-4960-BB26-297CBD4A6DD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6A10-B32E-4B82-ACA1-A4523F3A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7054-EBF9-4960-BB26-297CBD4A6DD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6A10-B32E-4B82-ACA1-A4523F3A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6100"/>
            <a:ext cx="2256235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46101"/>
            <a:ext cx="3833813" cy="117062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870201"/>
            <a:ext cx="2256235" cy="93821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7054-EBF9-4960-BB26-297CBD4A6DD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6A10-B32E-4B82-ACA1-A4523F3A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9601200"/>
            <a:ext cx="4114800" cy="11334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225550"/>
            <a:ext cx="4114800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734676"/>
            <a:ext cx="411480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7054-EBF9-4960-BB26-297CBD4A6DD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6A10-B32E-4B82-ACA1-A4523F3AF2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00401"/>
            <a:ext cx="6172200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E7054-EBF9-4960-BB26-297CBD4A6DD2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2712701"/>
            <a:ext cx="21717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F6A10-B32E-4B82-ACA1-A4523F3AF22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88424" cy="5029200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" y="5105400"/>
            <a:ext cx="6878171" cy="2514600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400800"/>
            <a:ext cx="6858000" cy="123596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2014-02-16T04:09:03Z</dcterms:created>
  <dcterms:modified xsi:type="dcterms:W3CDTF">2014-02-16T04:10:04Z</dcterms:modified>
</cp:coreProperties>
</file>