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98" y="2530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AAE7F-95C6-44D0-B783-01E90377991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C424C-4496-479C-BE7F-CABBA67F36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1180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" y="2125980"/>
            <a:ext cx="6858000" cy="2260091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472940"/>
            <a:ext cx="6858000" cy="24102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2014-02-23T17:36:58Z</dcterms:created>
  <dcterms:modified xsi:type="dcterms:W3CDTF">2014-02-23T17:38:04Z</dcterms:modified>
</cp:coreProperties>
</file>