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64592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-835" y="6096"/>
      </p:cViewPr>
      <p:guideLst>
        <p:guide orient="horz" pos="5184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5113024"/>
            <a:ext cx="5829300" cy="35280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9326880"/>
            <a:ext cx="4800600" cy="42062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12B0E-AE7A-4704-91CB-2F3FF761D01F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A77A0-C3BB-4A09-B969-EEF6345E58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12B0E-AE7A-4704-91CB-2F3FF761D01F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A77A0-C3BB-4A09-B969-EEF6345E58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49929" y="659135"/>
            <a:ext cx="2777728" cy="140436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6744" y="659135"/>
            <a:ext cx="8218885" cy="1404366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12B0E-AE7A-4704-91CB-2F3FF761D01F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A77A0-C3BB-4A09-B969-EEF6345E58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12B0E-AE7A-4704-91CB-2F3FF761D01F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A77A0-C3BB-4A09-B969-EEF6345E58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10576564"/>
            <a:ext cx="5829300" cy="326898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6976112"/>
            <a:ext cx="5829300" cy="36004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12B0E-AE7A-4704-91CB-2F3FF761D01F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A77A0-C3BB-4A09-B969-EEF6345E58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6745" y="3840484"/>
            <a:ext cx="5498306" cy="1086231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29351" y="3840484"/>
            <a:ext cx="5498306" cy="1086231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12B0E-AE7A-4704-91CB-2F3FF761D01F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A77A0-C3BB-4A09-B969-EEF6345E58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659131"/>
            <a:ext cx="6172200" cy="2743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684271"/>
            <a:ext cx="3030141" cy="153542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5219700"/>
            <a:ext cx="3030141" cy="948309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3684271"/>
            <a:ext cx="3031331" cy="153542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5219700"/>
            <a:ext cx="3031331" cy="948309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12B0E-AE7A-4704-91CB-2F3FF761D01F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A77A0-C3BB-4A09-B969-EEF6345E58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12B0E-AE7A-4704-91CB-2F3FF761D01F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A77A0-C3BB-4A09-B969-EEF6345E58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12B0E-AE7A-4704-91CB-2F3FF761D01F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A77A0-C3BB-4A09-B969-EEF6345E58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655320"/>
            <a:ext cx="2256235" cy="278892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655324"/>
            <a:ext cx="3833813" cy="1404747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3444244"/>
            <a:ext cx="2256235" cy="112585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12B0E-AE7A-4704-91CB-2F3FF761D01F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A77A0-C3BB-4A09-B969-EEF6345E58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11521440"/>
            <a:ext cx="4114800" cy="136017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470660"/>
            <a:ext cx="4114800" cy="987552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2881611"/>
            <a:ext cx="4114800" cy="193166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12B0E-AE7A-4704-91CB-2F3FF761D01F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A77A0-C3BB-4A09-B969-EEF6345E58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659131"/>
            <a:ext cx="6172200" cy="2743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840484"/>
            <a:ext cx="6172200" cy="108623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5255244"/>
            <a:ext cx="160020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12B0E-AE7A-4704-91CB-2F3FF761D01F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5255244"/>
            <a:ext cx="217170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5255244"/>
            <a:ext cx="160020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CA77A0-C3BB-4A09-B969-EEF6345E580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0454640"/>
            <a:ext cx="6141720" cy="4632960"/>
          </a:xfrm>
          <a:prstGeom prst="rect">
            <a:avLst/>
          </a:prstGeom>
        </p:spPr>
      </p:pic>
      <p:pic>
        <p:nvPicPr>
          <p:cNvPr id="4" name="Picture 3" descr="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6858000" cy="3857292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3166532"/>
            <a:ext cx="6858000" cy="3041467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6324600"/>
            <a:ext cx="6316980" cy="465582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2014-01-28T18:31:39Z</dcterms:created>
  <dcterms:modified xsi:type="dcterms:W3CDTF">2014-01-28T18:34:24Z</dcterms:modified>
</cp:coreProperties>
</file>