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256032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946" y="7858"/>
      </p:cViewPr>
      <p:guideLst>
        <p:guide orient="horz" pos="8064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7953589"/>
            <a:ext cx="5829300" cy="548809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4508480"/>
            <a:ext cx="4800600" cy="65430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CDB-A6BD-4EA9-ACF7-20CB082B318B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EA38-9271-4490-92FA-46AE933E22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CDB-A6BD-4EA9-ACF7-20CB082B318B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EA38-9271-4490-92FA-46AE933E22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3828627"/>
            <a:ext cx="1157288" cy="815568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3828627"/>
            <a:ext cx="3357563" cy="815568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CDB-A6BD-4EA9-ACF7-20CB082B318B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EA38-9271-4490-92FA-46AE933E22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CDB-A6BD-4EA9-ACF7-20CB082B318B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EA38-9271-4490-92FA-46AE933E22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6452429"/>
            <a:ext cx="5829300" cy="508508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10851730"/>
            <a:ext cx="5829300" cy="560069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CDB-A6BD-4EA9-ACF7-20CB082B318B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EA38-9271-4490-92FA-46AE933E22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2302049"/>
            <a:ext cx="2257425" cy="6308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2302049"/>
            <a:ext cx="2257425" cy="6308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CDB-A6BD-4EA9-ACF7-20CB082B318B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EA38-9271-4490-92FA-46AE933E22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025315"/>
            <a:ext cx="6172200" cy="426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5731088"/>
            <a:ext cx="3030141" cy="238844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8119533"/>
            <a:ext cx="3030141" cy="147514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5731088"/>
            <a:ext cx="3031331" cy="238844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8119533"/>
            <a:ext cx="3031331" cy="147514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CDB-A6BD-4EA9-ACF7-20CB082B318B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EA38-9271-4490-92FA-46AE933E22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CDB-A6BD-4EA9-ACF7-20CB082B318B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EA38-9271-4490-92FA-46AE933E22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CDB-A6BD-4EA9-ACF7-20CB082B318B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EA38-9271-4490-92FA-46AE933E22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019387"/>
            <a:ext cx="2256235" cy="433832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1019388"/>
            <a:ext cx="3833813" cy="2185162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5357708"/>
            <a:ext cx="2256235" cy="1751330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CDB-A6BD-4EA9-ACF7-20CB082B318B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EA38-9271-4490-92FA-46AE933E22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7922240"/>
            <a:ext cx="4114800" cy="21158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2287693"/>
            <a:ext cx="4114800" cy="1536192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20038062"/>
            <a:ext cx="4114800" cy="30048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CDB-A6BD-4EA9-ACF7-20CB082B318B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EA38-9271-4490-92FA-46AE933E22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1025315"/>
            <a:ext cx="6172200" cy="426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5974082"/>
            <a:ext cx="6172200" cy="16896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23730375"/>
            <a:ext cx="1600200" cy="13631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76CDB-A6BD-4EA9-ACF7-20CB082B318B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23730375"/>
            <a:ext cx="2171700" cy="13631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23730375"/>
            <a:ext cx="1600200" cy="13631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6EA38-9271-4490-92FA-46AE933E228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3689723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657600"/>
            <a:ext cx="6858000" cy="4303986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200" y="8003721"/>
            <a:ext cx="6858000" cy="3959679"/>
          </a:xfrm>
          <a:prstGeom prst="rect">
            <a:avLst/>
          </a:prstGeom>
        </p:spPr>
      </p:pic>
      <p:pic>
        <p:nvPicPr>
          <p:cNvPr id="7" name="Picture 6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2039600"/>
            <a:ext cx="6858000" cy="3846356"/>
          </a:xfrm>
          <a:prstGeom prst="rect">
            <a:avLst/>
          </a:prstGeom>
        </p:spPr>
      </p:pic>
      <p:pic>
        <p:nvPicPr>
          <p:cNvPr id="8" name="Picture 7" descr="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15925800"/>
            <a:ext cx="6858000" cy="3570194"/>
          </a:xfrm>
          <a:prstGeom prst="rect">
            <a:avLst/>
          </a:prstGeom>
        </p:spPr>
      </p:pic>
      <p:pic>
        <p:nvPicPr>
          <p:cNvPr id="9" name="Picture 8" descr="6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19507200"/>
            <a:ext cx="6858000" cy="215742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2014-02-16T00:52:15Z</dcterms:created>
  <dcterms:modified xsi:type="dcterms:W3CDTF">2014-02-16T00:53:50Z</dcterms:modified>
</cp:coreProperties>
</file>