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728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D2014-B597-4695-A442-1EA9DE5144A9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41E54-88E3-41F5-92BB-A468B5EEA4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78444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10000"/>
            <a:ext cx="6858000" cy="32584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2014-02-06T17:40:30Z</dcterms:created>
  <dcterms:modified xsi:type="dcterms:W3CDTF">2014-02-06T17:41:02Z</dcterms:modified>
</cp:coreProperties>
</file>