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1828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-1915" y="-62"/>
      </p:cViewPr>
      <p:guideLst>
        <p:guide orient="horz" pos="576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5681135"/>
            <a:ext cx="5829300" cy="39200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0363200"/>
            <a:ext cx="4800600" cy="4673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1951569"/>
            <a:ext cx="1157288" cy="4161366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1951569"/>
            <a:ext cx="3357563" cy="41613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1751735"/>
            <a:ext cx="5829300" cy="36322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7751236"/>
            <a:ext cx="5829300" cy="400049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11379201"/>
            <a:ext cx="2257425" cy="321860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093635"/>
            <a:ext cx="303014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5799667"/>
            <a:ext cx="303014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4093635"/>
            <a:ext cx="3031331" cy="170603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5799667"/>
            <a:ext cx="3031331" cy="105367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728133"/>
            <a:ext cx="2256235" cy="30988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728135"/>
            <a:ext cx="3833813" cy="156083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3826935"/>
            <a:ext cx="2256235" cy="1250950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2801600"/>
            <a:ext cx="4114800" cy="15113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1634067"/>
            <a:ext cx="4114800" cy="10972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4312901"/>
            <a:ext cx="4114800" cy="21462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732368"/>
            <a:ext cx="6172200" cy="30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4267201"/>
            <a:ext cx="6172200" cy="1206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A26B4-94E4-43A1-940A-F9A0D10D9FC8}" type="datetimeFigureOut">
              <a:rPr lang="en-US" smtClean="0"/>
              <a:t>3/4/2014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16950268"/>
            <a:ext cx="21717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16950268"/>
            <a:ext cx="1600200" cy="9736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B1CF4C-D8D3-4F49-9C93-EFF5F0D463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4809675"/>
          </a:xfrm>
          <a:prstGeom prst="rect">
            <a:avLst/>
          </a:prstGeom>
        </p:spPr>
      </p:pic>
      <p:pic>
        <p:nvPicPr>
          <p:cNvPr id="5" name="Picture 4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25400" y="4826000"/>
            <a:ext cx="6858000" cy="4707610"/>
          </a:xfrm>
          <a:prstGeom prst="rect">
            <a:avLst/>
          </a:prstGeom>
        </p:spPr>
      </p:pic>
      <p:pic>
        <p:nvPicPr>
          <p:cNvPr id="6" name="Picture 5" descr="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1313" y="9484941"/>
            <a:ext cx="6154617" cy="75628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JCChiao</dc:creator>
  <cp:lastModifiedBy>JCChiao</cp:lastModifiedBy>
  <cp:revision>1</cp:revision>
  <dcterms:created xsi:type="dcterms:W3CDTF">2014-03-04T22:16:32Z</dcterms:created>
  <dcterms:modified xsi:type="dcterms:W3CDTF">2014-03-04T22:18:51Z</dcterms:modified>
</cp:coreProperties>
</file>