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946" y="2635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3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33427"/>
            <a:ext cx="1157288" cy="15601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733427"/>
            <a:ext cx="3357563" cy="15601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8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4267201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4267201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5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070225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46101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46101"/>
            <a:ext cx="3833813" cy="11706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870201"/>
            <a:ext cx="2256235" cy="93821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1"/>
            <a:ext cx="4114800" cy="11334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7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2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246D-3E01-4DDA-8D85-E5E7628E6D58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2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9C89E-2FD0-4517-B198-6FF82E77C5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78436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658" y="3810000"/>
            <a:ext cx="6858000" cy="365801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500250"/>
            <a:ext cx="6858000" cy="33985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2014-03-31T02:37:18Z</dcterms:created>
  <dcterms:modified xsi:type="dcterms:W3CDTF">2014-03-31T02:38:26Z</dcterms:modified>
</cp:coreProperties>
</file>