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4630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214" y="5256"/>
      </p:cViewPr>
      <p:guideLst>
        <p:guide orient="horz" pos="46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544908"/>
            <a:ext cx="5829300" cy="31360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290560"/>
            <a:ext cx="480060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49681"/>
            <a:ext cx="1157288" cy="26632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49681"/>
            <a:ext cx="3357563" cy="266327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401388"/>
            <a:ext cx="582930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200989"/>
            <a:ext cx="5829300" cy="320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74908"/>
            <a:ext cx="303014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639734"/>
            <a:ext cx="303014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274908"/>
            <a:ext cx="303133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639734"/>
            <a:ext cx="303133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2507"/>
            <a:ext cx="2256235" cy="24790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82508"/>
            <a:ext cx="3833813" cy="124866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061548"/>
            <a:ext cx="2256235" cy="100076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241280"/>
            <a:ext cx="4114800" cy="12090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07253"/>
            <a:ext cx="411480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1450321"/>
            <a:ext cx="4114800" cy="1717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13761"/>
            <a:ext cx="6172200" cy="965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E02E5-5A9F-42B0-8CC1-5500C6805C90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3560215"/>
            <a:ext cx="21717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5B0BC-4E48-47B2-8D1A-F8EB842826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45930"/>
            <a:ext cx="6858000" cy="261638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96325"/>
            <a:ext cx="6858000" cy="4625673"/>
          </a:xfrm>
          <a:prstGeom prst="rect">
            <a:avLst/>
          </a:prstGeom>
        </p:spPr>
      </p:pic>
      <p:pic>
        <p:nvPicPr>
          <p:cNvPr id="4" name="Picture 3" descr="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6858000" cy="4208783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162425"/>
            <a:ext cx="6858000" cy="46037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2014-04-05T21:30:49Z</dcterms:created>
  <dcterms:modified xsi:type="dcterms:W3CDTF">2014-04-05T21:33:16Z</dcterms:modified>
</cp:coreProperties>
</file>