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67" y="2818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2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463677"/>
            <a:ext cx="1157288" cy="312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1463677"/>
            <a:ext cx="3357563" cy="31210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8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8534401"/>
            <a:ext cx="2257425" cy="241395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8534401"/>
            <a:ext cx="2257425" cy="241395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46102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870202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E757E-A583-486E-B2F5-0ABA876F3929}" type="datetimeFigureOut">
              <a:rPr lang="en-US" smtClean="0"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2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2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72927-23C3-4065-ACE2-1F14D1BECE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629400"/>
            <a:ext cx="6858000" cy="3429000"/>
          </a:xfrm>
          <a:prstGeom prst="rect">
            <a:avLst/>
          </a:prstGeom>
        </p:spPr>
      </p:pic>
      <p:pic>
        <p:nvPicPr>
          <p:cNvPr id="8" name="Picture 7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1472859"/>
          </a:xfrm>
          <a:prstGeom prst="rect">
            <a:avLst/>
          </a:prstGeom>
        </p:spPr>
      </p:pic>
      <p:pic>
        <p:nvPicPr>
          <p:cNvPr id="9" name="Picture 8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447800"/>
            <a:ext cx="6858000" cy="2482796"/>
          </a:xfrm>
          <a:prstGeom prst="rect">
            <a:avLst/>
          </a:prstGeom>
        </p:spPr>
      </p:pic>
      <p:pic>
        <p:nvPicPr>
          <p:cNvPr id="10" name="Picture 9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3962400"/>
            <a:ext cx="6858000" cy="29437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2014-01-30T18:37:05Z</dcterms:created>
  <dcterms:modified xsi:type="dcterms:W3CDTF">2014-01-30T18:39:47Z</dcterms:modified>
</cp:coreProperties>
</file>