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773" y="32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5CA85-D770-4076-8141-87B4258233E4}" type="datetimeFigureOut">
              <a:rPr lang="en-US" smtClean="0"/>
              <a:t>3/30/2014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42591-6715-4E12-BDC4-6C53021F11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2400"/>
            <a:ext cx="6858000" cy="3249147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429000"/>
            <a:ext cx="6858000" cy="351479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010400"/>
            <a:ext cx="6858000" cy="4115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2014-03-31T03:21:33Z</dcterms:created>
  <dcterms:modified xsi:type="dcterms:W3CDTF">2014-03-31T03:22:29Z</dcterms:modified>
</cp:coreProperties>
</file>