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79" y="29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DCE3D-659F-481B-AAFC-4DC920471D88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CE5BD-1E4C-43F4-815E-2317566F3F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375373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8100" y="3352800"/>
            <a:ext cx="6858000" cy="29940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2014-04-02T15:40:30Z</dcterms:created>
  <dcterms:modified xsi:type="dcterms:W3CDTF">2014-04-02T15:42:11Z</dcterms:modified>
</cp:coreProperties>
</file>